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9" r:id="rId3"/>
    <p:sldId id="274" r:id="rId4"/>
    <p:sldId id="321" r:id="rId5"/>
    <p:sldId id="322" r:id="rId6"/>
    <p:sldId id="336" r:id="rId7"/>
    <p:sldId id="282" r:id="rId8"/>
    <p:sldId id="340" r:id="rId9"/>
    <p:sldId id="339" r:id="rId10"/>
    <p:sldId id="341" r:id="rId11"/>
    <p:sldId id="342" r:id="rId12"/>
    <p:sldId id="33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483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354A9A-36A1-4623-A42C-F9F0CE26F24D}" type="doc">
      <dgm:prSet loTypeId="urn:microsoft.com/office/officeart/2005/8/layout/list1" loCatId="list" qsTypeId="urn:microsoft.com/office/officeart/2005/8/quickstyle/simple5" qsCatId="simple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77CD1970-19C9-46DA-A4DF-8D875B0E3F02}">
      <dgm:prSet phldrT="[Текст]" custT="1"/>
      <dgm:spPr/>
      <dgm:t>
        <a:bodyPr/>
        <a:lstStyle/>
        <a:p>
          <a:pPr algn="ctr"/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Професійний підхід до улюбленої справи</a:t>
          </a:r>
        </a:p>
      </dgm:t>
    </dgm:pt>
    <dgm:pt modelId="{95DD2726-EA5D-465C-8E55-25BC251D81ED}" type="parTrans" cxnId="{B319E1B8-107E-40BD-922B-5A8BE381F19D}">
      <dgm:prSet/>
      <dgm:spPr/>
      <dgm:t>
        <a:bodyPr/>
        <a:lstStyle/>
        <a:p>
          <a:endParaRPr lang="ru-RU"/>
        </a:p>
      </dgm:t>
    </dgm:pt>
    <dgm:pt modelId="{D14B818F-3A85-4D51-A705-7154F8DED54C}" type="sibTrans" cxnId="{B319E1B8-107E-40BD-922B-5A8BE381F19D}">
      <dgm:prSet/>
      <dgm:spPr/>
      <dgm:t>
        <a:bodyPr/>
        <a:lstStyle/>
        <a:p>
          <a:endParaRPr lang="ru-RU"/>
        </a:p>
      </dgm:t>
    </dgm:pt>
    <dgm:pt modelId="{8B1039B3-3E2F-4290-B769-A5052B13EC57}">
      <dgm:prSet phldrT="[Текст]" custT="1"/>
      <dgm:spPr/>
      <dgm:t>
        <a:bodyPr/>
        <a:lstStyle/>
        <a:p>
          <a:pPr algn="ctr"/>
          <a:r>
            <a:rPr lang="uk-UA" sz="2400" b="1" dirty="0">
              <a:solidFill>
                <a:schemeClr val="tx1">
                  <a:lumMod val="75000"/>
                  <a:lumOff val="25000"/>
                </a:schemeClr>
              </a:solidFill>
            </a:rPr>
            <a:t>Особистісний розвиток</a:t>
          </a:r>
          <a:endParaRPr lang="ru-RU" sz="2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74F6DF8-3B55-4B47-8E3A-CEFE454831BE}" type="parTrans" cxnId="{AF289203-B2E4-4623-9C46-116D1CAA8E3C}">
      <dgm:prSet/>
      <dgm:spPr/>
      <dgm:t>
        <a:bodyPr/>
        <a:lstStyle/>
        <a:p>
          <a:endParaRPr lang="ru-RU"/>
        </a:p>
      </dgm:t>
    </dgm:pt>
    <dgm:pt modelId="{EA6CFF9C-4596-4AEE-BBCE-964E38D9815E}" type="sibTrans" cxnId="{AF289203-B2E4-4623-9C46-116D1CAA8E3C}">
      <dgm:prSet/>
      <dgm:spPr/>
      <dgm:t>
        <a:bodyPr/>
        <a:lstStyle/>
        <a:p>
          <a:endParaRPr lang="ru-RU"/>
        </a:p>
      </dgm:t>
    </dgm:pt>
    <dgm:pt modelId="{6D051DCB-2B2B-4E69-8FF4-60C5C79588EF}">
      <dgm:prSet phldrT="[Текст]" custT="1"/>
      <dgm:spPr/>
      <dgm:t>
        <a:bodyPr/>
        <a:lstStyle/>
        <a:p>
          <a:pPr algn="ctr"/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Пошук</a:t>
          </a:r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однодумців</a:t>
          </a:r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 та </a:t>
          </a:r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створення</a:t>
          </a:r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власної</a:t>
          </a:r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соціальної</a:t>
          </a:r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dirty="0" err="1">
              <a:solidFill>
                <a:schemeClr val="tx1">
                  <a:lumMod val="75000"/>
                  <a:lumOff val="25000"/>
                </a:schemeClr>
              </a:solidFill>
            </a:rPr>
            <a:t>ніші</a:t>
          </a:r>
          <a:endParaRPr lang="ru-RU" sz="2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83BB837-8C8C-47A6-AA5D-65FE0DAE535E}" type="parTrans" cxnId="{20FCC50C-5915-4ADA-A581-8E1F5BE2B01D}">
      <dgm:prSet/>
      <dgm:spPr/>
      <dgm:t>
        <a:bodyPr/>
        <a:lstStyle/>
        <a:p>
          <a:endParaRPr lang="ru-RU"/>
        </a:p>
      </dgm:t>
    </dgm:pt>
    <dgm:pt modelId="{97A14CC5-6731-4951-BE03-48E69CF204EB}" type="sibTrans" cxnId="{20FCC50C-5915-4ADA-A581-8E1F5BE2B01D}">
      <dgm:prSet/>
      <dgm:spPr/>
      <dgm:t>
        <a:bodyPr/>
        <a:lstStyle/>
        <a:p>
          <a:endParaRPr lang="ru-RU"/>
        </a:p>
      </dgm:t>
    </dgm:pt>
    <dgm:pt modelId="{37CD83B7-B999-43D3-990C-861F8C908B6E}">
      <dgm:prSet phldrT="[Текст]" custT="1"/>
      <dgm:spPr/>
      <dgm:t>
        <a:bodyPr/>
        <a:lstStyle/>
        <a:p>
          <a:pPr algn="ctr"/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</a:rPr>
            <a:t>Виклик самому собі</a:t>
          </a:r>
        </a:p>
      </dgm:t>
    </dgm:pt>
    <dgm:pt modelId="{B874D391-E41F-4CCC-82C4-C550AB400836}" type="parTrans" cxnId="{A57BD9D6-7D84-451B-99E8-0B24435AF964}">
      <dgm:prSet/>
      <dgm:spPr/>
      <dgm:t>
        <a:bodyPr/>
        <a:lstStyle/>
        <a:p>
          <a:endParaRPr lang="ru-RU"/>
        </a:p>
      </dgm:t>
    </dgm:pt>
    <dgm:pt modelId="{913C96D8-29A9-41E5-9DC3-45512F3EF63B}" type="sibTrans" cxnId="{A57BD9D6-7D84-451B-99E8-0B24435AF964}">
      <dgm:prSet/>
      <dgm:spPr/>
      <dgm:t>
        <a:bodyPr/>
        <a:lstStyle/>
        <a:p>
          <a:endParaRPr lang="ru-RU"/>
        </a:p>
      </dgm:t>
    </dgm:pt>
    <dgm:pt modelId="{E9D1D2AD-4679-415E-BFAD-30BDD9E1716E}">
      <dgm:prSet phldrT="[Текст]" custT="1"/>
      <dgm:spPr/>
      <dgm:t>
        <a:bodyPr/>
        <a:lstStyle/>
        <a:p>
          <a:pPr algn="ctr"/>
          <a:r>
            <a:rPr lang="ru-RU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Монетизація та додатковий (а для когось - основний) заробіток</a:t>
          </a:r>
        </a:p>
      </dgm:t>
    </dgm:pt>
    <dgm:pt modelId="{6184A6E5-8E3A-426B-B516-6E692076E0CA}" type="parTrans" cxnId="{757AE048-CBD7-4160-B716-EFFF835C0CFA}">
      <dgm:prSet/>
      <dgm:spPr/>
      <dgm:t>
        <a:bodyPr/>
        <a:lstStyle/>
        <a:p>
          <a:endParaRPr lang="ru-RU"/>
        </a:p>
      </dgm:t>
    </dgm:pt>
    <dgm:pt modelId="{875668F5-A921-4B9F-B51A-9E4B1BCAEA3F}" type="sibTrans" cxnId="{757AE048-CBD7-4160-B716-EFFF835C0CFA}">
      <dgm:prSet/>
      <dgm:spPr/>
      <dgm:t>
        <a:bodyPr/>
        <a:lstStyle/>
        <a:p>
          <a:endParaRPr lang="ru-RU"/>
        </a:p>
      </dgm:t>
    </dgm:pt>
    <dgm:pt modelId="{A2A93A39-37B2-4E39-A005-42FDE246367C}" type="pres">
      <dgm:prSet presAssocID="{67354A9A-36A1-4623-A42C-F9F0CE26F2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0F62BB-A56C-4E45-A78E-8D8BFF3F33D4}" type="pres">
      <dgm:prSet presAssocID="{77CD1970-19C9-46DA-A4DF-8D875B0E3F02}" presName="parentLin" presStyleCnt="0"/>
      <dgm:spPr/>
    </dgm:pt>
    <dgm:pt modelId="{F9EDAD3B-F2EB-4F3D-B51C-2D281FAD2166}" type="pres">
      <dgm:prSet presAssocID="{77CD1970-19C9-46DA-A4DF-8D875B0E3F0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FF17F1B-D7BD-4834-A159-FFFE988A8AF1}" type="pres">
      <dgm:prSet presAssocID="{77CD1970-19C9-46DA-A4DF-8D875B0E3F02}" presName="parentText" presStyleLbl="node1" presStyleIdx="0" presStyleCnt="5" custScaleX="118950" custScaleY="274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1A213-E6EB-4BDB-A554-75FC8415EBF1}" type="pres">
      <dgm:prSet presAssocID="{77CD1970-19C9-46DA-A4DF-8D875B0E3F02}" presName="negativeSpace" presStyleCnt="0"/>
      <dgm:spPr/>
    </dgm:pt>
    <dgm:pt modelId="{E9C1D8F0-7E34-4601-9313-A066243F50C6}" type="pres">
      <dgm:prSet presAssocID="{77CD1970-19C9-46DA-A4DF-8D875B0E3F02}" presName="childText" presStyleLbl="conFgAcc1" presStyleIdx="0" presStyleCnt="5">
        <dgm:presLayoutVars>
          <dgm:bulletEnabled val="1"/>
        </dgm:presLayoutVars>
      </dgm:prSet>
      <dgm:spPr/>
    </dgm:pt>
    <dgm:pt modelId="{CE87F108-F1B2-4E46-A63B-FB3502B392CB}" type="pres">
      <dgm:prSet presAssocID="{D14B818F-3A85-4D51-A705-7154F8DED54C}" presName="spaceBetweenRectangles" presStyleCnt="0"/>
      <dgm:spPr/>
    </dgm:pt>
    <dgm:pt modelId="{B5969C0A-97FC-40FE-A8C3-64D02B5A435D}" type="pres">
      <dgm:prSet presAssocID="{8B1039B3-3E2F-4290-B769-A5052B13EC57}" presName="parentLin" presStyleCnt="0"/>
      <dgm:spPr/>
    </dgm:pt>
    <dgm:pt modelId="{6EFD1506-A350-4704-89A6-0DCA6E304122}" type="pres">
      <dgm:prSet presAssocID="{8B1039B3-3E2F-4290-B769-A5052B13EC5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FFAB114-64A7-4C9F-83BF-DDDFB4D175BB}" type="pres">
      <dgm:prSet presAssocID="{8B1039B3-3E2F-4290-B769-A5052B13EC57}" presName="parentText" presStyleLbl="node1" presStyleIdx="1" presStyleCnt="5" custScaleX="118931" custScaleY="2385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38100-FAD9-4186-A4B1-84A2079DC662}" type="pres">
      <dgm:prSet presAssocID="{8B1039B3-3E2F-4290-B769-A5052B13EC57}" presName="negativeSpace" presStyleCnt="0"/>
      <dgm:spPr/>
    </dgm:pt>
    <dgm:pt modelId="{92FE4D21-24A8-4F94-B9EB-B509CE164381}" type="pres">
      <dgm:prSet presAssocID="{8B1039B3-3E2F-4290-B769-A5052B13EC57}" presName="childText" presStyleLbl="conFgAcc1" presStyleIdx="1" presStyleCnt="5">
        <dgm:presLayoutVars>
          <dgm:bulletEnabled val="1"/>
        </dgm:presLayoutVars>
      </dgm:prSet>
      <dgm:spPr/>
    </dgm:pt>
    <dgm:pt modelId="{3AF7AAA4-45FF-4D98-98E0-BF91BDB1625C}" type="pres">
      <dgm:prSet presAssocID="{EA6CFF9C-4596-4AEE-BBCE-964E38D9815E}" presName="spaceBetweenRectangles" presStyleCnt="0"/>
      <dgm:spPr/>
    </dgm:pt>
    <dgm:pt modelId="{02B4A05B-DC17-4E40-A3BC-10DC75733E67}" type="pres">
      <dgm:prSet presAssocID="{6D051DCB-2B2B-4E69-8FF4-60C5C79588EF}" presName="parentLin" presStyleCnt="0"/>
      <dgm:spPr/>
    </dgm:pt>
    <dgm:pt modelId="{9FFE05FC-5F34-4EF1-916C-18BE3F23F1DF}" type="pres">
      <dgm:prSet presAssocID="{6D051DCB-2B2B-4E69-8FF4-60C5C79588E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AC84D61-88B9-4A97-9DE8-9B2F71F3EC08}" type="pres">
      <dgm:prSet presAssocID="{6D051DCB-2B2B-4E69-8FF4-60C5C79588EF}" presName="parentText" presStyleLbl="node1" presStyleIdx="2" presStyleCnt="5" custScaleX="118529" custScaleY="2432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FE95B-258E-4F7F-83C8-8E98CC604B08}" type="pres">
      <dgm:prSet presAssocID="{6D051DCB-2B2B-4E69-8FF4-60C5C79588EF}" presName="negativeSpace" presStyleCnt="0"/>
      <dgm:spPr/>
    </dgm:pt>
    <dgm:pt modelId="{EC8B40C5-2BFC-4FAD-9B48-EEAA37B830B5}" type="pres">
      <dgm:prSet presAssocID="{6D051DCB-2B2B-4E69-8FF4-60C5C79588EF}" presName="childText" presStyleLbl="conFgAcc1" presStyleIdx="2" presStyleCnt="5">
        <dgm:presLayoutVars>
          <dgm:bulletEnabled val="1"/>
        </dgm:presLayoutVars>
      </dgm:prSet>
      <dgm:spPr/>
    </dgm:pt>
    <dgm:pt modelId="{A4CD1BD6-1B7D-408A-8426-87C2E20EBA19}" type="pres">
      <dgm:prSet presAssocID="{97A14CC5-6731-4951-BE03-48E69CF204EB}" presName="spaceBetweenRectangles" presStyleCnt="0"/>
      <dgm:spPr/>
    </dgm:pt>
    <dgm:pt modelId="{768E2094-6D92-42EC-B5C6-9B7C839C7F83}" type="pres">
      <dgm:prSet presAssocID="{37CD83B7-B999-43D3-990C-861F8C908B6E}" presName="parentLin" presStyleCnt="0"/>
      <dgm:spPr/>
    </dgm:pt>
    <dgm:pt modelId="{0684B1C9-E138-4937-A0E1-59FD09C80977}" type="pres">
      <dgm:prSet presAssocID="{37CD83B7-B999-43D3-990C-861F8C908B6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A9FD554-51A8-488D-B633-A46D72F3E8B0}" type="pres">
      <dgm:prSet presAssocID="{37CD83B7-B999-43D3-990C-861F8C908B6E}" presName="parentText" presStyleLbl="node1" presStyleIdx="3" presStyleCnt="5" custScaleX="118932" custScaleY="2244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BBC3F-AE7B-41A4-9CE8-DC6296485378}" type="pres">
      <dgm:prSet presAssocID="{37CD83B7-B999-43D3-990C-861F8C908B6E}" presName="negativeSpace" presStyleCnt="0"/>
      <dgm:spPr/>
    </dgm:pt>
    <dgm:pt modelId="{0B00C288-038D-49ED-AAFE-517F2CF28B17}" type="pres">
      <dgm:prSet presAssocID="{37CD83B7-B999-43D3-990C-861F8C908B6E}" presName="childText" presStyleLbl="conFgAcc1" presStyleIdx="3" presStyleCnt="5">
        <dgm:presLayoutVars>
          <dgm:bulletEnabled val="1"/>
        </dgm:presLayoutVars>
      </dgm:prSet>
      <dgm:spPr/>
    </dgm:pt>
    <dgm:pt modelId="{E30CC3A8-14E7-4218-BF65-2A3BBF06B791}" type="pres">
      <dgm:prSet presAssocID="{913C96D8-29A9-41E5-9DC3-45512F3EF63B}" presName="spaceBetweenRectangles" presStyleCnt="0"/>
      <dgm:spPr/>
    </dgm:pt>
    <dgm:pt modelId="{6FDF2ADE-DA16-452D-B41D-4C31D4898AAC}" type="pres">
      <dgm:prSet presAssocID="{E9D1D2AD-4679-415E-BFAD-30BDD9E1716E}" presName="parentLin" presStyleCnt="0"/>
      <dgm:spPr/>
    </dgm:pt>
    <dgm:pt modelId="{50D75107-59DD-444D-A0BB-98F51A57F0FD}" type="pres">
      <dgm:prSet presAssocID="{E9D1D2AD-4679-415E-BFAD-30BDD9E1716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7D5718D-D882-442E-9397-F213D8DC005A}" type="pres">
      <dgm:prSet presAssocID="{E9D1D2AD-4679-415E-BFAD-30BDD9E1716E}" presName="parentText" presStyleLbl="node1" presStyleIdx="4" presStyleCnt="5" custScaleX="121658" custScaleY="2432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F2A79-C802-4E81-834E-361F388F4864}" type="pres">
      <dgm:prSet presAssocID="{E9D1D2AD-4679-415E-BFAD-30BDD9E1716E}" presName="negativeSpace" presStyleCnt="0"/>
      <dgm:spPr/>
    </dgm:pt>
    <dgm:pt modelId="{88507A62-0262-4B44-8CB4-C34850C5A433}" type="pres">
      <dgm:prSet presAssocID="{E9D1D2AD-4679-415E-BFAD-30BDD9E1716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0F09790-B687-46D2-81F4-1BD4148E9DCA}" type="presOf" srcId="{8B1039B3-3E2F-4290-B769-A5052B13EC57}" destId="{6EFD1506-A350-4704-89A6-0DCA6E304122}" srcOrd="0" destOrd="0" presId="urn:microsoft.com/office/officeart/2005/8/layout/list1"/>
    <dgm:cxn modelId="{B163C92A-9FB1-4FB2-9078-2D2EF1E850A1}" type="presOf" srcId="{8B1039B3-3E2F-4290-B769-A5052B13EC57}" destId="{FFFAB114-64A7-4C9F-83BF-DDDFB4D175BB}" srcOrd="1" destOrd="0" presId="urn:microsoft.com/office/officeart/2005/8/layout/list1"/>
    <dgm:cxn modelId="{AF289203-B2E4-4623-9C46-116D1CAA8E3C}" srcId="{67354A9A-36A1-4623-A42C-F9F0CE26F24D}" destId="{8B1039B3-3E2F-4290-B769-A5052B13EC57}" srcOrd="1" destOrd="0" parTransId="{474F6DF8-3B55-4B47-8E3A-CEFE454831BE}" sibTransId="{EA6CFF9C-4596-4AEE-BBCE-964E38D9815E}"/>
    <dgm:cxn modelId="{B319E1B8-107E-40BD-922B-5A8BE381F19D}" srcId="{67354A9A-36A1-4623-A42C-F9F0CE26F24D}" destId="{77CD1970-19C9-46DA-A4DF-8D875B0E3F02}" srcOrd="0" destOrd="0" parTransId="{95DD2726-EA5D-465C-8E55-25BC251D81ED}" sibTransId="{D14B818F-3A85-4D51-A705-7154F8DED54C}"/>
    <dgm:cxn modelId="{FFACB047-255C-41EE-96BC-EF9B32858AAE}" type="presOf" srcId="{77CD1970-19C9-46DA-A4DF-8D875B0E3F02}" destId="{F9EDAD3B-F2EB-4F3D-B51C-2D281FAD2166}" srcOrd="0" destOrd="0" presId="urn:microsoft.com/office/officeart/2005/8/layout/list1"/>
    <dgm:cxn modelId="{20FCC50C-5915-4ADA-A581-8E1F5BE2B01D}" srcId="{67354A9A-36A1-4623-A42C-F9F0CE26F24D}" destId="{6D051DCB-2B2B-4E69-8FF4-60C5C79588EF}" srcOrd="2" destOrd="0" parTransId="{683BB837-8C8C-47A6-AA5D-65FE0DAE535E}" sibTransId="{97A14CC5-6731-4951-BE03-48E69CF204EB}"/>
    <dgm:cxn modelId="{73BB5169-D47F-48EC-8A60-F9ED49A54967}" type="presOf" srcId="{77CD1970-19C9-46DA-A4DF-8D875B0E3F02}" destId="{8FF17F1B-D7BD-4834-A159-FFFE988A8AF1}" srcOrd="1" destOrd="0" presId="urn:microsoft.com/office/officeart/2005/8/layout/list1"/>
    <dgm:cxn modelId="{757AE048-CBD7-4160-B716-EFFF835C0CFA}" srcId="{67354A9A-36A1-4623-A42C-F9F0CE26F24D}" destId="{E9D1D2AD-4679-415E-BFAD-30BDD9E1716E}" srcOrd="4" destOrd="0" parTransId="{6184A6E5-8E3A-426B-B516-6E692076E0CA}" sibTransId="{875668F5-A921-4B9F-B51A-9E4B1BCAEA3F}"/>
    <dgm:cxn modelId="{A57BD9D6-7D84-451B-99E8-0B24435AF964}" srcId="{67354A9A-36A1-4623-A42C-F9F0CE26F24D}" destId="{37CD83B7-B999-43D3-990C-861F8C908B6E}" srcOrd="3" destOrd="0" parTransId="{B874D391-E41F-4CCC-82C4-C550AB400836}" sibTransId="{913C96D8-29A9-41E5-9DC3-45512F3EF63B}"/>
    <dgm:cxn modelId="{7C6748E4-18CC-4E89-8436-796C58494150}" type="presOf" srcId="{37CD83B7-B999-43D3-990C-861F8C908B6E}" destId="{0684B1C9-E138-4937-A0E1-59FD09C80977}" srcOrd="0" destOrd="0" presId="urn:microsoft.com/office/officeart/2005/8/layout/list1"/>
    <dgm:cxn modelId="{6B9FC2CD-B9FD-4669-A5B7-54B2C0A0F6F4}" type="presOf" srcId="{E9D1D2AD-4679-415E-BFAD-30BDD9E1716E}" destId="{50D75107-59DD-444D-A0BB-98F51A57F0FD}" srcOrd="0" destOrd="0" presId="urn:microsoft.com/office/officeart/2005/8/layout/list1"/>
    <dgm:cxn modelId="{6CA08310-DBDE-4AA2-81F2-7EEEBBAA1279}" type="presOf" srcId="{67354A9A-36A1-4623-A42C-F9F0CE26F24D}" destId="{A2A93A39-37B2-4E39-A005-42FDE246367C}" srcOrd="0" destOrd="0" presId="urn:microsoft.com/office/officeart/2005/8/layout/list1"/>
    <dgm:cxn modelId="{0D56ECB8-DD3A-4AD3-B769-1852834225C9}" type="presOf" srcId="{E9D1D2AD-4679-415E-BFAD-30BDD9E1716E}" destId="{B7D5718D-D882-442E-9397-F213D8DC005A}" srcOrd="1" destOrd="0" presId="urn:microsoft.com/office/officeart/2005/8/layout/list1"/>
    <dgm:cxn modelId="{1B652C86-E654-455A-837B-A4A9E4BEE4F2}" type="presOf" srcId="{6D051DCB-2B2B-4E69-8FF4-60C5C79588EF}" destId="{9FFE05FC-5F34-4EF1-916C-18BE3F23F1DF}" srcOrd="0" destOrd="0" presId="urn:microsoft.com/office/officeart/2005/8/layout/list1"/>
    <dgm:cxn modelId="{E6375675-CBC8-4573-9403-AB9403B6E7D9}" type="presOf" srcId="{37CD83B7-B999-43D3-990C-861F8C908B6E}" destId="{9A9FD554-51A8-488D-B633-A46D72F3E8B0}" srcOrd="1" destOrd="0" presId="urn:microsoft.com/office/officeart/2005/8/layout/list1"/>
    <dgm:cxn modelId="{913E7666-8571-4118-90D2-D437FE8EE02E}" type="presOf" srcId="{6D051DCB-2B2B-4E69-8FF4-60C5C79588EF}" destId="{3AC84D61-88B9-4A97-9DE8-9B2F71F3EC08}" srcOrd="1" destOrd="0" presId="urn:microsoft.com/office/officeart/2005/8/layout/list1"/>
    <dgm:cxn modelId="{A38497AC-5E87-477A-92AC-1EC1C32D5E48}" type="presParOf" srcId="{A2A93A39-37B2-4E39-A005-42FDE246367C}" destId="{0B0F62BB-A56C-4E45-A78E-8D8BFF3F33D4}" srcOrd="0" destOrd="0" presId="urn:microsoft.com/office/officeart/2005/8/layout/list1"/>
    <dgm:cxn modelId="{2341AAED-D1E9-4B0B-BC67-F11225CA1BD2}" type="presParOf" srcId="{0B0F62BB-A56C-4E45-A78E-8D8BFF3F33D4}" destId="{F9EDAD3B-F2EB-4F3D-B51C-2D281FAD2166}" srcOrd="0" destOrd="0" presId="urn:microsoft.com/office/officeart/2005/8/layout/list1"/>
    <dgm:cxn modelId="{9E37A148-D6C0-42C0-83D5-BA9EA069605F}" type="presParOf" srcId="{0B0F62BB-A56C-4E45-A78E-8D8BFF3F33D4}" destId="{8FF17F1B-D7BD-4834-A159-FFFE988A8AF1}" srcOrd="1" destOrd="0" presId="urn:microsoft.com/office/officeart/2005/8/layout/list1"/>
    <dgm:cxn modelId="{591B36B8-C337-4210-B610-06D02E864EE0}" type="presParOf" srcId="{A2A93A39-37B2-4E39-A005-42FDE246367C}" destId="{E381A213-E6EB-4BDB-A554-75FC8415EBF1}" srcOrd="1" destOrd="0" presId="urn:microsoft.com/office/officeart/2005/8/layout/list1"/>
    <dgm:cxn modelId="{3806D660-3224-4653-93E7-3AFCEA6F8D1B}" type="presParOf" srcId="{A2A93A39-37B2-4E39-A005-42FDE246367C}" destId="{E9C1D8F0-7E34-4601-9313-A066243F50C6}" srcOrd="2" destOrd="0" presId="urn:microsoft.com/office/officeart/2005/8/layout/list1"/>
    <dgm:cxn modelId="{4A31C187-2ED9-46E0-A670-85D5C5784C0A}" type="presParOf" srcId="{A2A93A39-37B2-4E39-A005-42FDE246367C}" destId="{CE87F108-F1B2-4E46-A63B-FB3502B392CB}" srcOrd="3" destOrd="0" presId="urn:microsoft.com/office/officeart/2005/8/layout/list1"/>
    <dgm:cxn modelId="{0439D7A0-1A58-41D0-ADA4-C0BFFE01670C}" type="presParOf" srcId="{A2A93A39-37B2-4E39-A005-42FDE246367C}" destId="{B5969C0A-97FC-40FE-A8C3-64D02B5A435D}" srcOrd="4" destOrd="0" presId="urn:microsoft.com/office/officeart/2005/8/layout/list1"/>
    <dgm:cxn modelId="{4A9FB2E5-0053-4616-B825-9DED6EF20A49}" type="presParOf" srcId="{B5969C0A-97FC-40FE-A8C3-64D02B5A435D}" destId="{6EFD1506-A350-4704-89A6-0DCA6E304122}" srcOrd="0" destOrd="0" presId="urn:microsoft.com/office/officeart/2005/8/layout/list1"/>
    <dgm:cxn modelId="{66D5D542-6000-4C5B-881F-AB364BB06E54}" type="presParOf" srcId="{B5969C0A-97FC-40FE-A8C3-64D02B5A435D}" destId="{FFFAB114-64A7-4C9F-83BF-DDDFB4D175BB}" srcOrd="1" destOrd="0" presId="urn:microsoft.com/office/officeart/2005/8/layout/list1"/>
    <dgm:cxn modelId="{5A2F61C8-AD66-418D-BB95-78CDCF11BF6C}" type="presParOf" srcId="{A2A93A39-37B2-4E39-A005-42FDE246367C}" destId="{00E38100-FAD9-4186-A4B1-84A2079DC662}" srcOrd="5" destOrd="0" presId="urn:microsoft.com/office/officeart/2005/8/layout/list1"/>
    <dgm:cxn modelId="{633D3962-2B2C-450E-9AED-9AC29D4D0827}" type="presParOf" srcId="{A2A93A39-37B2-4E39-A005-42FDE246367C}" destId="{92FE4D21-24A8-4F94-B9EB-B509CE164381}" srcOrd="6" destOrd="0" presId="urn:microsoft.com/office/officeart/2005/8/layout/list1"/>
    <dgm:cxn modelId="{7270F308-315F-486E-AC47-43FA9D230EB7}" type="presParOf" srcId="{A2A93A39-37B2-4E39-A005-42FDE246367C}" destId="{3AF7AAA4-45FF-4D98-98E0-BF91BDB1625C}" srcOrd="7" destOrd="0" presId="urn:microsoft.com/office/officeart/2005/8/layout/list1"/>
    <dgm:cxn modelId="{3C4BF660-6EAC-4652-9758-B024AB73D6D7}" type="presParOf" srcId="{A2A93A39-37B2-4E39-A005-42FDE246367C}" destId="{02B4A05B-DC17-4E40-A3BC-10DC75733E67}" srcOrd="8" destOrd="0" presId="urn:microsoft.com/office/officeart/2005/8/layout/list1"/>
    <dgm:cxn modelId="{F6C6264C-137D-4AB6-B673-D634CEC15389}" type="presParOf" srcId="{02B4A05B-DC17-4E40-A3BC-10DC75733E67}" destId="{9FFE05FC-5F34-4EF1-916C-18BE3F23F1DF}" srcOrd="0" destOrd="0" presId="urn:microsoft.com/office/officeart/2005/8/layout/list1"/>
    <dgm:cxn modelId="{AE346206-853C-4C40-98F2-26EFC8A22D6E}" type="presParOf" srcId="{02B4A05B-DC17-4E40-A3BC-10DC75733E67}" destId="{3AC84D61-88B9-4A97-9DE8-9B2F71F3EC08}" srcOrd="1" destOrd="0" presId="urn:microsoft.com/office/officeart/2005/8/layout/list1"/>
    <dgm:cxn modelId="{87123D68-207C-4A1C-BC17-E5A9416E01D7}" type="presParOf" srcId="{A2A93A39-37B2-4E39-A005-42FDE246367C}" destId="{7B5FE95B-258E-4F7F-83C8-8E98CC604B08}" srcOrd="9" destOrd="0" presId="urn:microsoft.com/office/officeart/2005/8/layout/list1"/>
    <dgm:cxn modelId="{61E4C919-2499-47D3-9C2D-06BB895AF12F}" type="presParOf" srcId="{A2A93A39-37B2-4E39-A005-42FDE246367C}" destId="{EC8B40C5-2BFC-4FAD-9B48-EEAA37B830B5}" srcOrd="10" destOrd="0" presId="urn:microsoft.com/office/officeart/2005/8/layout/list1"/>
    <dgm:cxn modelId="{3E301759-E91C-44A2-9E49-8E705CC351FE}" type="presParOf" srcId="{A2A93A39-37B2-4E39-A005-42FDE246367C}" destId="{A4CD1BD6-1B7D-408A-8426-87C2E20EBA19}" srcOrd="11" destOrd="0" presId="urn:microsoft.com/office/officeart/2005/8/layout/list1"/>
    <dgm:cxn modelId="{53731C4C-5C39-4D22-AE39-9516F68FF790}" type="presParOf" srcId="{A2A93A39-37B2-4E39-A005-42FDE246367C}" destId="{768E2094-6D92-42EC-B5C6-9B7C839C7F83}" srcOrd="12" destOrd="0" presId="urn:microsoft.com/office/officeart/2005/8/layout/list1"/>
    <dgm:cxn modelId="{7FAD5F18-223E-4D2E-B8D7-0CC1353F4002}" type="presParOf" srcId="{768E2094-6D92-42EC-B5C6-9B7C839C7F83}" destId="{0684B1C9-E138-4937-A0E1-59FD09C80977}" srcOrd="0" destOrd="0" presId="urn:microsoft.com/office/officeart/2005/8/layout/list1"/>
    <dgm:cxn modelId="{E739C47D-552B-4C35-9F4B-9B7D4002C55B}" type="presParOf" srcId="{768E2094-6D92-42EC-B5C6-9B7C839C7F83}" destId="{9A9FD554-51A8-488D-B633-A46D72F3E8B0}" srcOrd="1" destOrd="0" presId="urn:microsoft.com/office/officeart/2005/8/layout/list1"/>
    <dgm:cxn modelId="{5D4E972E-6770-4AA3-A55D-50C94136C437}" type="presParOf" srcId="{A2A93A39-37B2-4E39-A005-42FDE246367C}" destId="{4D0BBC3F-AE7B-41A4-9CE8-DC6296485378}" srcOrd="13" destOrd="0" presId="urn:microsoft.com/office/officeart/2005/8/layout/list1"/>
    <dgm:cxn modelId="{7AB9B8E6-2409-4F0A-9709-319EF5E9B1BB}" type="presParOf" srcId="{A2A93A39-37B2-4E39-A005-42FDE246367C}" destId="{0B00C288-038D-49ED-AAFE-517F2CF28B17}" srcOrd="14" destOrd="0" presId="urn:microsoft.com/office/officeart/2005/8/layout/list1"/>
    <dgm:cxn modelId="{9409BABA-DCCE-4216-BEC0-60AF58730AEF}" type="presParOf" srcId="{A2A93A39-37B2-4E39-A005-42FDE246367C}" destId="{E30CC3A8-14E7-4218-BF65-2A3BBF06B791}" srcOrd="15" destOrd="0" presId="urn:microsoft.com/office/officeart/2005/8/layout/list1"/>
    <dgm:cxn modelId="{E755EFD9-53C6-47B0-8789-DB432EABD1DC}" type="presParOf" srcId="{A2A93A39-37B2-4E39-A005-42FDE246367C}" destId="{6FDF2ADE-DA16-452D-B41D-4C31D4898AAC}" srcOrd="16" destOrd="0" presId="urn:microsoft.com/office/officeart/2005/8/layout/list1"/>
    <dgm:cxn modelId="{4E6196B6-B52D-4C0E-8FA5-76CAF76F9819}" type="presParOf" srcId="{6FDF2ADE-DA16-452D-B41D-4C31D4898AAC}" destId="{50D75107-59DD-444D-A0BB-98F51A57F0FD}" srcOrd="0" destOrd="0" presId="urn:microsoft.com/office/officeart/2005/8/layout/list1"/>
    <dgm:cxn modelId="{5524F584-2E35-4E90-9F43-623837CD2D01}" type="presParOf" srcId="{6FDF2ADE-DA16-452D-B41D-4C31D4898AAC}" destId="{B7D5718D-D882-442E-9397-F213D8DC005A}" srcOrd="1" destOrd="0" presId="urn:microsoft.com/office/officeart/2005/8/layout/list1"/>
    <dgm:cxn modelId="{859247BB-2F47-472A-8547-E561AB776A2C}" type="presParOf" srcId="{A2A93A39-37B2-4E39-A005-42FDE246367C}" destId="{326F2A79-C802-4E81-834E-361F388F4864}" srcOrd="17" destOrd="0" presId="urn:microsoft.com/office/officeart/2005/8/layout/list1"/>
    <dgm:cxn modelId="{40FBC475-951F-4CC3-A72B-EF2A2ABADB15}" type="presParOf" srcId="{A2A93A39-37B2-4E39-A005-42FDE246367C}" destId="{88507A62-0262-4B44-8CB4-C34850C5A43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354A9A-36A1-4623-A42C-F9F0CE26F24D}" type="doc">
      <dgm:prSet loTypeId="urn:microsoft.com/office/officeart/2005/8/layout/target3" loCatId="list" qsTypeId="urn:microsoft.com/office/officeart/2005/8/quickstyle/simple5" qsCatId="simple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77CD1970-19C9-46DA-A4DF-8D875B0E3F02}">
      <dgm:prSet phldrT="[Текст]" custT="1"/>
      <dgm:spPr/>
      <dgm:t>
        <a:bodyPr/>
        <a:lstStyle/>
        <a:p>
          <a:pPr algn="ctr"/>
          <a:r>
            <a:rPr lang="uk-UA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Комунікативна функція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DD2726-EA5D-465C-8E55-25BC251D81ED}" type="parTrans" cxnId="{B319E1B8-107E-40BD-922B-5A8BE381F19D}">
      <dgm:prSet/>
      <dgm:spPr/>
      <dgm:t>
        <a:bodyPr/>
        <a:lstStyle/>
        <a:p>
          <a:endParaRPr lang="ru-RU"/>
        </a:p>
      </dgm:t>
    </dgm:pt>
    <dgm:pt modelId="{D14B818F-3A85-4D51-A705-7154F8DED54C}" type="sibTrans" cxnId="{B319E1B8-107E-40BD-922B-5A8BE381F19D}">
      <dgm:prSet/>
      <dgm:spPr/>
      <dgm:t>
        <a:bodyPr/>
        <a:lstStyle/>
        <a:p>
          <a:endParaRPr lang="ru-RU"/>
        </a:p>
      </dgm:t>
    </dgm:pt>
    <dgm:pt modelId="{8B1039B3-3E2F-4290-B769-A5052B13EC57}">
      <dgm:prSet phldrT="[Текст]" custT="1"/>
      <dgm:spPr/>
      <dgm:t>
        <a:bodyPr/>
        <a:lstStyle/>
        <a:p>
          <a:pPr algn="ctr"/>
          <a:r>
            <a: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самопрезентації</a:t>
          </a:r>
        </a:p>
      </dgm:t>
    </dgm:pt>
    <dgm:pt modelId="{474F6DF8-3B55-4B47-8E3A-CEFE454831BE}" type="parTrans" cxnId="{AF289203-B2E4-4623-9C46-116D1CAA8E3C}">
      <dgm:prSet/>
      <dgm:spPr/>
      <dgm:t>
        <a:bodyPr/>
        <a:lstStyle/>
        <a:p>
          <a:endParaRPr lang="ru-RU"/>
        </a:p>
      </dgm:t>
    </dgm:pt>
    <dgm:pt modelId="{EA6CFF9C-4596-4AEE-BBCE-964E38D9815E}" type="sibTrans" cxnId="{AF289203-B2E4-4623-9C46-116D1CAA8E3C}">
      <dgm:prSet/>
      <dgm:spPr/>
      <dgm:t>
        <a:bodyPr/>
        <a:lstStyle/>
        <a:p>
          <a:endParaRPr lang="ru-RU"/>
        </a:p>
      </dgm:t>
    </dgm:pt>
    <dgm:pt modelId="{6D051DCB-2B2B-4E69-8FF4-60C5C79588EF}">
      <dgm:prSet phldrT="[Текст]" custT="1"/>
      <dgm:spPr/>
      <dgm:t>
        <a:bodyPr/>
        <a:lstStyle/>
        <a:p>
          <a:pPr algn="ctr"/>
          <a:r>
            <a: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розваг</a:t>
          </a:r>
          <a:r>
            <a:rPr lang="uk-UA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3BB837-8C8C-47A6-AA5D-65FE0DAE535E}" type="parTrans" cxnId="{20FCC50C-5915-4ADA-A581-8E1F5BE2B01D}">
      <dgm:prSet/>
      <dgm:spPr/>
      <dgm:t>
        <a:bodyPr/>
        <a:lstStyle/>
        <a:p>
          <a:endParaRPr lang="ru-RU"/>
        </a:p>
      </dgm:t>
    </dgm:pt>
    <dgm:pt modelId="{97A14CC5-6731-4951-BE03-48E69CF204EB}" type="sibTrans" cxnId="{20FCC50C-5915-4ADA-A581-8E1F5BE2B01D}">
      <dgm:prSet/>
      <dgm:spPr/>
      <dgm:t>
        <a:bodyPr/>
        <a:lstStyle/>
        <a:p>
          <a:endParaRPr lang="ru-RU"/>
        </a:p>
      </dgm:t>
    </dgm:pt>
    <dgm:pt modelId="{37CD83B7-B999-43D3-990C-861F8C908B6E}">
      <dgm:prSet phldrT="[Текст]" custT="1"/>
      <dgm:spPr/>
      <dgm:t>
        <a:bodyPr/>
        <a:lstStyle/>
        <a:p>
          <a:pPr algn="ctr"/>
          <a:r>
            <a:rPr lang="uk-UA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об'єднання і утримання соціальних зв'язків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74D391-E41F-4CCC-82C4-C550AB400836}" type="parTrans" cxnId="{A57BD9D6-7D84-451B-99E8-0B24435AF964}">
      <dgm:prSet/>
      <dgm:spPr/>
      <dgm:t>
        <a:bodyPr/>
        <a:lstStyle/>
        <a:p>
          <a:endParaRPr lang="ru-RU"/>
        </a:p>
      </dgm:t>
    </dgm:pt>
    <dgm:pt modelId="{913C96D8-29A9-41E5-9DC3-45512F3EF63B}" type="sibTrans" cxnId="{A57BD9D6-7D84-451B-99E8-0B24435AF964}">
      <dgm:prSet/>
      <dgm:spPr/>
      <dgm:t>
        <a:bodyPr/>
        <a:lstStyle/>
        <a:p>
          <a:endParaRPr lang="ru-RU"/>
        </a:p>
      </dgm:t>
    </dgm:pt>
    <dgm:pt modelId="{E9D1D2AD-4679-415E-BFAD-30BDD9E1716E}">
      <dgm:prSet phldrT="[Текст]" custT="1"/>
      <dgm:spPr/>
      <dgm:t>
        <a:bodyPr/>
        <a:lstStyle/>
        <a:p>
          <a:pPr algn="ctr"/>
          <a:r>
            <a:rPr lang="uk-UA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мемуарів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84A6E5-8E3A-426B-B516-6E692076E0CA}" type="parTrans" cxnId="{757AE048-CBD7-4160-B716-EFFF835C0CFA}">
      <dgm:prSet/>
      <dgm:spPr/>
      <dgm:t>
        <a:bodyPr/>
        <a:lstStyle/>
        <a:p>
          <a:endParaRPr lang="ru-RU"/>
        </a:p>
      </dgm:t>
    </dgm:pt>
    <dgm:pt modelId="{875668F5-A921-4B9F-B51A-9E4B1BCAEA3F}" type="sibTrans" cxnId="{757AE048-CBD7-4160-B716-EFFF835C0CFA}">
      <dgm:prSet/>
      <dgm:spPr/>
      <dgm:t>
        <a:bodyPr/>
        <a:lstStyle/>
        <a:p>
          <a:endParaRPr lang="ru-RU"/>
        </a:p>
      </dgm:t>
    </dgm:pt>
    <dgm:pt modelId="{F5BEDF7A-CD47-4E83-AECB-3E98CFF46EFE}">
      <dgm:prSet phldrT="[Текст]" custT="1"/>
      <dgm:spPr/>
      <dgm:t>
        <a:bodyPr/>
        <a:lstStyle/>
        <a:p>
          <a:pPr algn="ctr"/>
          <a:r>
            <a:rPr lang="ru-RU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саморозвитку, або рефлексі</a:t>
          </a:r>
          <a:r>
            <a:rPr lang="uk-UA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ї</a:t>
          </a:r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78305C-4FF2-4075-9B31-BF0E430BE831}" type="parTrans" cxnId="{FD53AE28-5308-44A9-809E-A86C424DC723}">
      <dgm:prSet/>
      <dgm:spPr/>
      <dgm:t>
        <a:bodyPr/>
        <a:lstStyle/>
        <a:p>
          <a:endParaRPr lang="ru-RU"/>
        </a:p>
      </dgm:t>
    </dgm:pt>
    <dgm:pt modelId="{D66CF46D-7771-474C-98A6-C629D4FE8228}" type="sibTrans" cxnId="{FD53AE28-5308-44A9-809E-A86C424DC723}">
      <dgm:prSet/>
      <dgm:spPr/>
      <dgm:t>
        <a:bodyPr/>
        <a:lstStyle/>
        <a:p>
          <a:endParaRPr lang="ru-RU"/>
        </a:p>
      </dgm:t>
    </dgm:pt>
    <dgm:pt modelId="{CCB01C0F-F21C-4C7B-B9F4-E9CD16BB76DB}">
      <dgm:prSet phldrT="[Текст]" custT="1"/>
      <dgm:spPr/>
      <dgm:t>
        <a:bodyPr/>
        <a:lstStyle/>
        <a:p>
          <a:pPr algn="ctr"/>
          <a:r>
            <a:rPr lang="uk-UA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Психотерапевтична функція</a:t>
          </a:r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4247B0-E851-40AF-B0D2-C1ACF72CEDA8}" type="parTrans" cxnId="{AF9E59E8-891A-440D-B897-E7426030BC45}">
      <dgm:prSet/>
      <dgm:spPr/>
      <dgm:t>
        <a:bodyPr/>
        <a:lstStyle/>
        <a:p>
          <a:endParaRPr lang="ru-RU"/>
        </a:p>
      </dgm:t>
    </dgm:pt>
    <dgm:pt modelId="{9CA33AA2-2992-4934-BB8E-8AC95877D456}" type="sibTrans" cxnId="{AF9E59E8-891A-440D-B897-E7426030BC45}">
      <dgm:prSet/>
      <dgm:spPr/>
      <dgm:t>
        <a:bodyPr/>
        <a:lstStyle/>
        <a:p>
          <a:endParaRPr lang="ru-RU"/>
        </a:p>
      </dgm:t>
    </dgm:pt>
    <dgm:pt modelId="{C32C3312-EF35-40C6-A14D-8CCA32719A1A}" type="pres">
      <dgm:prSet presAssocID="{67354A9A-36A1-4623-A42C-F9F0CE26F24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5E7116-1E85-47DC-9991-651A8D1F977E}" type="pres">
      <dgm:prSet presAssocID="{77CD1970-19C9-46DA-A4DF-8D875B0E3F02}" presName="circle1" presStyleLbl="node1" presStyleIdx="0" presStyleCnt="7"/>
      <dgm:spPr/>
    </dgm:pt>
    <dgm:pt modelId="{771A49C2-B927-41E7-AB0E-6399492B1CF0}" type="pres">
      <dgm:prSet presAssocID="{77CD1970-19C9-46DA-A4DF-8D875B0E3F02}" presName="space" presStyleCnt="0"/>
      <dgm:spPr/>
    </dgm:pt>
    <dgm:pt modelId="{FDF87BE4-D59A-43EA-8532-786891B31D87}" type="pres">
      <dgm:prSet presAssocID="{77CD1970-19C9-46DA-A4DF-8D875B0E3F02}" presName="rect1" presStyleLbl="alignAcc1" presStyleIdx="0" presStyleCnt="7"/>
      <dgm:spPr/>
      <dgm:t>
        <a:bodyPr/>
        <a:lstStyle/>
        <a:p>
          <a:endParaRPr lang="ru-RU"/>
        </a:p>
      </dgm:t>
    </dgm:pt>
    <dgm:pt modelId="{DF91EFEA-FC47-483E-86C9-4AC7957C5514}" type="pres">
      <dgm:prSet presAssocID="{8B1039B3-3E2F-4290-B769-A5052B13EC57}" presName="vertSpace2" presStyleLbl="node1" presStyleIdx="0" presStyleCnt="7"/>
      <dgm:spPr/>
    </dgm:pt>
    <dgm:pt modelId="{4244570B-8CD3-4A25-ABBD-6D71539ADE4E}" type="pres">
      <dgm:prSet presAssocID="{8B1039B3-3E2F-4290-B769-A5052B13EC57}" presName="circle2" presStyleLbl="node1" presStyleIdx="1" presStyleCnt="7"/>
      <dgm:spPr/>
    </dgm:pt>
    <dgm:pt modelId="{A20D970C-55CB-4BE4-934A-A69A2825FE7F}" type="pres">
      <dgm:prSet presAssocID="{8B1039B3-3E2F-4290-B769-A5052B13EC57}" presName="rect2" presStyleLbl="alignAcc1" presStyleIdx="1" presStyleCnt="7" custLinFactNeighborX="175" custLinFactNeighborY="-1613"/>
      <dgm:spPr/>
      <dgm:t>
        <a:bodyPr/>
        <a:lstStyle/>
        <a:p>
          <a:endParaRPr lang="ru-RU"/>
        </a:p>
      </dgm:t>
    </dgm:pt>
    <dgm:pt modelId="{B874E7F9-F04D-4FDD-8A93-B094CCC20A73}" type="pres">
      <dgm:prSet presAssocID="{6D051DCB-2B2B-4E69-8FF4-60C5C79588EF}" presName="vertSpace3" presStyleLbl="node1" presStyleIdx="1" presStyleCnt="7"/>
      <dgm:spPr/>
    </dgm:pt>
    <dgm:pt modelId="{808DB4B9-70BC-4EF6-9FA5-E045E4518D49}" type="pres">
      <dgm:prSet presAssocID="{6D051DCB-2B2B-4E69-8FF4-60C5C79588EF}" presName="circle3" presStyleLbl="node1" presStyleIdx="2" presStyleCnt="7"/>
      <dgm:spPr/>
    </dgm:pt>
    <dgm:pt modelId="{DCA62FB9-FE32-4F0A-B6E1-F3A548104CAD}" type="pres">
      <dgm:prSet presAssocID="{6D051DCB-2B2B-4E69-8FF4-60C5C79588EF}" presName="rect3" presStyleLbl="alignAcc1" presStyleIdx="2" presStyleCnt="7" custLinFactNeighborX="7522" custLinFactNeighborY="82"/>
      <dgm:spPr/>
      <dgm:t>
        <a:bodyPr/>
        <a:lstStyle/>
        <a:p>
          <a:endParaRPr lang="ru-RU"/>
        </a:p>
      </dgm:t>
    </dgm:pt>
    <dgm:pt modelId="{299DE559-D0A0-4DEA-9CAB-C40D7BE06B6A}" type="pres">
      <dgm:prSet presAssocID="{37CD83B7-B999-43D3-990C-861F8C908B6E}" presName="vertSpace4" presStyleLbl="node1" presStyleIdx="2" presStyleCnt="7"/>
      <dgm:spPr/>
    </dgm:pt>
    <dgm:pt modelId="{F25878F2-3C2E-46E4-99B4-A061EE3869DD}" type="pres">
      <dgm:prSet presAssocID="{37CD83B7-B999-43D3-990C-861F8C908B6E}" presName="circle4" presStyleLbl="node1" presStyleIdx="3" presStyleCnt="7"/>
      <dgm:spPr/>
    </dgm:pt>
    <dgm:pt modelId="{61693EEB-EB81-4502-BFBE-E84A21036B85}" type="pres">
      <dgm:prSet presAssocID="{37CD83B7-B999-43D3-990C-861F8C908B6E}" presName="rect4" presStyleLbl="alignAcc1" presStyleIdx="3" presStyleCnt="7" custScaleY="105315"/>
      <dgm:spPr/>
      <dgm:t>
        <a:bodyPr/>
        <a:lstStyle/>
        <a:p>
          <a:endParaRPr lang="ru-RU"/>
        </a:p>
      </dgm:t>
    </dgm:pt>
    <dgm:pt modelId="{7E6552D1-13D7-4EBA-AEDF-A4ADDB112900}" type="pres">
      <dgm:prSet presAssocID="{E9D1D2AD-4679-415E-BFAD-30BDD9E1716E}" presName="vertSpace5" presStyleLbl="node1" presStyleIdx="3" presStyleCnt="7"/>
      <dgm:spPr/>
    </dgm:pt>
    <dgm:pt modelId="{6E5A415F-B40B-4754-86A9-B9AD5B452D25}" type="pres">
      <dgm:prSet presAssocID="{E9D1D2AD-4679-415E-BFAD-30BDD9E1716E}" presName="circle5" presStyleLbl="node1" presStyleIdx="4" presStyleCnt="7"/>
      <dgm:spPr/>
    </dgm:pt>
    <dgm:pt modelId="{A0132C0B-BAD0-4D0D-B537-9BEA8E95B76D}" type="pres">
      <dgm:prSet presAssocID="{E9D1D2AD-4679-415E-BFAD-30BDD9E1716E}" presName="rect5" presStyleLbl="alignAcc1" presStyleIdx="4" presStyleCnt="7"/>
      <dgm:spPr/>
      <dgm:t>
        <a:bodyPr/>
        <a:lstStyle/>
        <a:p>
          <a:endParaRPr lang="ru-RU"/>
        </a:p>
      </dgm:t>
    </dgm:pt>
    <dgm:pt modelId="{452CE3E4-DE9A-4391-B49B-FD7B5A5C3B0B}" type="pres">
      <dgm:prSet presAssocID="{F5BEDF7A-CD47-4E83-AECB-3E98CFF46EFE}" presName="vertSpace6" presStyleLbl="node1" presStyleIdx="4" presStyleCnt="7"/>
      <dgm:spPr/>
    </dgm:pt>
    <dgm:pt modelId="{BA776117-6DA2-4349-ABE7-33E04F4FDC40}" type="pres">
      <dgm:prSet presAssocID="{F5BEDF7A-CD47-4E83-AECB-3E98CFF46EFE}" presName="circle6" presStyleLbl="node1" presStyleIdx="5" presStyleCnt="7"/>
      <dgm:spPr/>
    </dgm:pt>
    <dgm:pt modelId="{E6953983-80A7-4F1C-9E3B-A001298D1093}" type="pres">
      <dgm:prSet presAssocID="{F5BEDF7A-CD47-4E83-AECB-3E98CFF46EFE}" presName="rect6" presStyleLbl="alignAcc1" presStyleIdx="5" presStyleCnt="7"/>
      <dgm:spPr/>
      <dgm:t>
        <a:bodyPr/>
        <a:lstStyle/>
        <a:p>
          <a:endParaRPr lang="ru-RU"/>
        </a:p>
      </dgm:t>
    </dgm:pt>
    <dgm:pt modelId="{1FEF740A-9D7D-4DE0-91E6-8E1F56D61F17}" type="pres">
      <dgm:prSet presAssocID="{CCB01C0F-F21C-4C7B-B9F4-E9CD16BB76DB}" presName="vertSpace7" presStyleLbl="node1" presStyleIdx="5" presStyleCnt="7"/>
      <dgm:spPr/>
    </dgm:pt>
    <dgm:pt modelId="{2D92AFA6-ED11-4A0C-96F8-DE9057C224DF}" type="pres">
      <dgm:prSet presAssocID="{CCB01C0F-F21C-4C7B-B9F4-E9CD16BB76DB}" presName="circle7" presStyleLbl="node1" presStyleIdx="6" presStyleCnt="7"/>
      <dgm:spPr/>
    </dgm:pt>
    <dgm:pt modelId="{7EEFB8B5-0BA3-41B7-852D-01EF8404181E}" type="pres">
      <dgm:prSet presAssocID="{CCB01C0F-F21C-4C7B-B9F4-E9CD16BB76DB}" presName="rect7" presStyleLbl="alignAcc1" presStyleIdx="6" presStyleCnt="7"/>
      <dgm:spPr/>
      <dgm:t>
        <a:bodyPr/>
        <a:lstStyle/>
        <a:p>
          <a:endParaRPr lang="ru-RU"/>
        </a:p>
      </dgm:t>
    </dgm:pt>
    <dgm:pt modelId="{209625E5-840A-40B0-91B7-923B174248F5}" type="pres">
      <dgm:prSet presAssocID="{77CD1970-19C9-46DA-A4DF-8D875B0E3F02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A198A-1522-499F-8A66-DA21CCF04DAF}" type="pres">
      <dgm:prSet presAssocID="{8B1039B3-3E2F-4290-B769-A5052B13EC57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E1570-A7A2-4F3C-A200-6757272B0228}" type="pres">
      <dgm:prSet presAssocID="{6D051DCB-2B2B-4E69-8FF4-60C5C79588EF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72CD51-C8F7-4F20-9F7B-6E564420A6BB}" type="pres">
      <dgm:prSet presAssocID="{37CD83B7-B999-43D3-990C-861F8C908B6E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3417A-9435-44B7-9122-74A749C8964F}" type="pres">
      <dgm:prSet presAssocID="{E9D1D2AD-4679-415E-BFAD-30BDD9E1716E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A89CA-CBCE-4062-9E7B-B193C8755060}" type="pres">
      <dgm:prSet presAssocID="{F5BEDF7A-CD47-4E83-AECB-3E98CFF46EFE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2450C-6B0C-45EE-BA3A-827CEAF0DC59}" type="pres">
      <dgm:prSet presAssocID="{CCB01C0F-F21C-4C7B-B9F4-E9CD16BB76DB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435C66-1E1E-4AFB-934B-395B6A78ABB0}" type="presOf" srcId="{8B1039B3-3E2F-4290-B769-A5052B13EC57}" destId="{A20D970C-55CB-4BE4-934A-A69A2825FE7F}" srcOrd="0" destOrd="0" presId="urn:microsoft.com/office/officeart/2005/8/layout/target3"/>
    <dgm:cxn modelId="{64415246-95D6-4BDD-AD54-C3FAF8D0C999}" type="presOf" srcId="{37CD83B7-B999-43D3-990C-861F8C908B6E}" destId="{61693EEB-EB81-4502-BFBE-E84A21036B85}" srcOrd="0" destOrd="0" presId="urn:microsoft.com/office/officeart/2005/8/layout/target3"/>
    <dgm:cxn modelId="{CFA7AB61-11A1-44C8-9EE6-47188679E1DA}" type="presOf" srcId="{F5BEDF7A-CD47-4E83-AECB-3E98CFF46EFE}" destId="{E6953983-80A7-4F1C-9E3B-A001298D1093}" srcOrd="0" destOrd="0" presId="urn:microsoft.com/office/officeart/2005/8/layout/target3"/>
    <dgm:cxn modelId="{AF289203-B2E4-4623-9C46-116D1CAA8E3C}" srcId="{67354A9A-36A1-4623-A42C-F9F0CE26F24D}" destId="{8B1039B3-3E2F-4290-B769-A5052B13EC57}" srcOrd="1" destOrd="0" parTransId="{474F6DF8-3B55-4B47-8E3A-CEFE454831BE}" sibTransId="{EA6CFF9C-4596-4AEE-BBCE-964E38D9815E}"/>
    <dgm:cxn modelId="{FD53AE28-5308-44A9-809E-A86C424DC723}" srcId="{67354A9A-36A1-4623-A42C-F9F0CE26F24D}" destId="{F5BEDF7A-CD47-4E83-AECB-3E98CFF46EFE}" srcOrd="5" destOrd="0" parTransId="{A978305C-4FF2-4075-9B31-BF0E430BE831}" sibTransId="{D66CF46D-7771-474C-98A6-C629D4FE8228}"/>
    <dgm:cxn modelId="{B319E1B8-107E-40BD-922B-5A8BE381F19D}" srcId="{67354A9A-36A1-4623-A42C-F9F0CE26F24D}" destId="{77CD1970-19C9-46DA-A4DF-8D875B0E3F02}" srcOrd="0" destOrd="0" parTransId="{95DD2726-EA5D-465C-8E55-25BC251D81ED}" sibTransId="{D14B818F-3A85-4D51-A705-7154F8DED54C}"/>
    <dgm:cxn modelId="{2343F79C-E6F4-4179-8182-06C0C4BEBDED}" type="presOf" srcId="{CCB01C0F-F21C-4C7B-B9F4-E9CD16BB76DB}" destId="{1272450C-6B0C-45EE-BA3A-827CEAF0DC59}" srcOrd="1" destOrd="0" presId="urn:microsoft.com/office/officeart/2005/8/layout/target3"/>
    <dgm:cxn modelId="{20FCC50C-5915-4ADA-A581-8E1F5BE2B01D}" srcId="{67354A9A-36A1-4623-A42C-F9F0CE26F24D}" destId="{6D051DCB-2B2B-4E69-8FF4-60C5C79588EF}" srcOrd="2" destOrd="0" parTransId="{683BB837-8C8C-47A6-AA5D-65FE0DAE535E}" sibTransId="{97A14CC5-6731-4951-BE03-48E69CF204EB}"/>
    <dgm:cxn modelId="{BC8E81FF-DFB4-4F7F-B7BA-1C32A556D450}" type="presOf" srcId="{CCB01C0F-F21C-4C7B-B9F4-E9CD16BB76DB}" destId="{7EEFB8B5-0BA3-41B7-852D-01EF8404181E}" srcOrd="0" destOrd="0" presId="urn:microsoft.com/office/officeart/2005/8/layout/target3"/>
    <dgm:cxn modelId="{8E8DE650-FCAB-4A30-A521-623038062C04}" type="presOf" srcId="{6D051DCB-2B2B-4E69-8FF4-60C5C79588EF}" destId="{DCA62FB9-FE32-4F0A-B6E1-F3A548104CAD}" srcOrd="0" destOrd="0" presId="urn:microsoft.com/office/officeart/2005/8/layout/target3"/>
    <dgm:cxn modelId="{757AE048-CBD7-4160-B716-EFFF835C0CFA}" srcId="{67354A9A-36A1-4623-A42C-F9F0CE26F24D}" destId="{E9D1D2AD-4679-415E-BFAD-30BDD9E1716E}" srcOrd="4" destOrd="0" parTransId="{6184A6E5-8E3A-426B-B516-6E692076E0CA}" sibTransId="{875668F5-A921-4B9F-B51A-9E4B1BCAEA3F}"/>
    <dgm:cxn modelId="{A57BD9D6-7D84-451B-99E8-0B24435AF964}" srcId="{67354A9A-36A1-4623-A42C-F9F0CE26F24D}" destId="{37CD83B7-B999-43D3-990C-861F8C908B6E}" srcOrd="3" destOrd="0" parTransId="{B874D391-E41F-4CCC-82C4-C550AB400836}" sibTransId="{913C96D8-29A9-41E5-9DC3-45512F3EF63B}"/>
    <dgm:cxn modelId="{4A9AF66D-6DAE-4AC7-BACB-A2BA5076378B}" type="presOf" srcId="{67354A9A-36A1-4623-A42C-F9F0CE26F24D}" destId="{C32C3312-EF35-40C6-A14D-8CCA32719A1A}" srcOrd="0" destOrd="0" presId="urn:microsoft.com/office/officeart/2005/8/layout/target3"/>
    <dgm:cxn modelId="{186C7E8F-B442-4E00-8166-D04DBC774361}" type="presOf" srcId="{77CD1970-19C9-46DA-A4DF-8D875B0E3F02}" destId="{209625E5-840A-40B0-91B7-923B174248F5}" srcOrd="1" destOrd="0" presId="urn:microsoft.com/office/officeart/2005/8/layout/target3"/>
    <dgm:cxn modelId="{485CDAC4-2AE8-4DF9-8285-49444F234847}" type="presOf" srcId="{E9D1D2AD-4679-415E-BFAD-30BDD9E1716E}" destId="{3E33417A-9435-44B7-9122-74A749C8964F}" srcOrd="1" destOrd="0" presId="urn:microsoft.com/office/officeart/2005/8/layout/target3"/>
    <dgm:cxn modelId="{2EC46C60-B0F0-4C6C-8A00-97198AA9FAFE}" type="presOf" srcId="{F5BEDF7A-CD47-4E83-AECB-3E98CFF46EFE}" destId="{1B6A89CA-CBCE-4062-9E7B-B193C8755060}" srcOrd="1" destOrd="0" presId="urn:microsoft.com/office/officeart/2005/8/layout/target3"/>
    <dgm:cxn modelId="{531BCBC4-4F31-40EF-A936-049FBB2BCA90}" type="presOf" srcId="{E9D1D2AD-4679-415E-BFAD-30BDD9E1716E}" destId="{A0132C0B-BAD0-4D0D-B537-9BEA8E95B76D}" srcOrd="0" destOrd="0" presId="urn:microsoft.com/office/officeart/2005/8/layout/target3"/>
    <dgm:cxn modelId="{6B0D8129-AEF8-49A1-A8AF-65B51F7688D7}" type="presOf" srcId="{37CD83B7-B999-43D3-990C-861F8C908B6E}" destId="{D472CD51-C8F7-4F20-9F7B-6E564420A6BB}" srcOrd="1" destOrd="0" presId="urn:microsoft.com/office/officeart/2005/8/layout/target3"/>
    <dgm:cxn modelId="{AF066C51-34CF-4436-A313-FFD67F045822}" type="presOf" srcId="{8B1039B3-3E2F-4290-B769-A5052B13EC57}" destId="{360A198A-1522-499F-8A66-DA21CCF04DAF}" srcOrd="1" destOrd="0" presId="urn:microsoft.com/office/officeart/2005/8/layout/target3"/>
    <dgm:cxn modelId="{0FE5F569-807A-4624-AD8A-BAE55EAD4B76}" type="presOf" srcId="{77CD1970-19C9-46DA-A4DF-8D875B0E3F02}" destId="{FDF87BE4-D59A-43EA-8532-786891B31D87}" srcOrd="0" destOrd="0" presId="urn:microsoft.com/office/officeart/2005/8/layout/target3"/>
    <dgm:cxn modelId="{AF9E59E8-891A-440D-B897-E7426030BC45}" srcId="{67354A9A-36A1-4623-A42C-F9F0CE26F24D}" destId="{CCB01C0F-F21C-4C7B-B9F4-E9CD16BB76DB}" srcOrd="6" destOrd="0" parTransId="{0F4247B0-E851-40AF-B0D2-C1ACF72CEDA8}" sibTransId="{9CA33AA2-2992-4934-BB8E-8AC95877D456}"/>
    <dgm:cxn modelId="{A79C18EB-E3E2-4577-B672-50EFDA69F09A}" type="presOf" srcId="{6D051DCB-2B2B-4E69-8FF4-60C5C79588EF}" destId="{313E1570-A7A2-4F3C-A200-6757272B0228}" srcOrd="1" destOrd="0" presId="urn:microsoft.com/office/officeart/2005/8/layout/target3"/>
    <dgm:cxn modelId="{B78612B7-79D5-4507-A7C4-2317D80482BC}" type="presParOf" srcId="{C32C3312-EF35-40C6-A14D-8CCA32719A1A}" destId="{395E7116-1E85-47DC-9991-651A8D1F977E}" srcOrd="0" destOrd="0" presId="urn:microsoft.com/office/officeart/2005/8/layout/target3"/>
    <dgm:cxn modelId="{5091CE8F-197C-41B1-9580-D18D825374EF}" type="presParOf" srcId="{C32C3312-EF35-40C6-A14D-8CCA32719A1A}" destId="{771A49C2-B927-41E7-AB0E-6399492B1CF0}" srcOrd="1" destOrd="0" presId="urn:microsoft.com/office/officeart/2005/8/layout/target3"/>
    <dgm:cxn modelId="{9CA2A482-C547-4976-8863-D67FA0F949FB}" type="presParOf" srcId="{C32C3312-EF35-40C6-A14D-8CCA32719A1A}" destId="{FDF87BE4-D59A-43EA-8532-786891B31D87}" srcOrd="2" destOrd="0" presId="urn:microsoft.com/office/officeart/2005/8/layout/target3"/>
    <dgm:cxn modelId="{199A9F94-6DC3-4F65-9863-F2FEEE97B5C1}" type="presParOf" srcId="{C32C3312-EF35-40C6-A14D-8CCA32719A1A}" destId="{DF91EFEA-FC47-483E-86C9-4AC7957C5514}" srcOrd="3" destOrd="0" presId="urn:microsoft.com/office/officeart/2005/8/layout/target3"/>
    <dgm:cxn modelId="{97A87853-B987-4F8A-8AC4-1FCF2CB1D364}" type="presParOf" srcId="{C32C3312-EF35-40C6-A14D-8CCA32719A1A}" destId="{4244570B-8CD3-4A25-ABBD-6D71539ADE4E}" srcOrd="4" destOrd="0" presId="urn:microsoft.com/office/officeart/2005/8/layout/target3"/>
    <dgm:cxn modelId="{E689FFDF-A386-41A1-A7EB-87ECC638E3E3}" type="presParOf" srcId="{C32C3312-EF35-40C6-A14D-8CCA32719A1A}" destId="{A20D970C-55CB-4BE4-934A-A69A2825FE7F}" srcOrd="5" destOrd="0" presId="urn:microsoft.com/office/officeart/2005/8/layout/target3"/>
    <dgm:cxn modelId="{6DD89EB3-FFFC-40CA-BF0B-17A7EEB02A14}" type="presParOf" srcId="{C32C3312-EF35-40C6-A14D-8CCA32719A1A}" destId="{B874E7F9-F04D-4FDD-8A93-B094CCC20A73}" srcOrd="6" destOrd="0" presId="urn:microsoft.com/office/officeart/2005/8/layout/target3"/>
    <dgm:cxn modelId="{432B0CA2-0986-4EDB-BE1D-4F6E54184371}" type="presParOf" srcId="{C32C3312-EF35-40C6-A14D-8CCA32719A1A}" destId="{808DB4B9-70BC-4EF6-9FA5-E045E4518D49}" srcOrd="7" destOrd="0" presId="urn:microsoft.com/office/officeart/2005/8/layout/target3"/>
    <dgm:cxn modelId="{02A0A125-C3A5-47BF-80D8-6BA919C5A144}" type="presParOf" srcId="{C32C3312-EF35-40C6-A14D-8CCA32719A1A}" destId="{DCA62FB9-FE32-4F0A-B6E1-F3A548104CAD}" srcOrd="8" destOrd="0" presId="urn:microsoft.com/office/officeart/2005/8/layout/target3"/>
    <dgm:cxn modelId="{E7AB6C3C-9304-4758-B1BD-13008179DAC8}" type="presParOf" srcId="{C32C3312-EF35-40C6-A14D-8CCA32719A1A}" destId="{299DE559-D0A0-4DEA-9CAB-C40D7BE06B6A}" srcOrd="9" destOrd="0" presId="urn:microsoft.com/office/officeart/2005/8/layout/target3"/>
    <dgm:cxn modelId="{C4EE4967-B273-4F60-A3B2-C173DE8480E6}" type="presParOf" srcId="{C32C3312-EF35-40C6-A14D-8CCA32719A1A}" destId="{F25878F2-3C2E-46E4-99B4-A061EE3869DD}" srcOrd="10" destOrd="0" presId="urn:microsoft.com/office/officeart/2005/8/layout/target3"/>
    <dgm:cxn modelId="{EC2D53AE-8F52-4932-A790-C59BDE583DC8}" type="presParOf" srcId="{C32C3312-EF35-40C6-A14D-8CCA32719A1A}" destId="{61693EEB-EB81-4502-BFBE-E84A21036B85}" srcOrd="11" destOrd="0" presId="urn:microsoft.com/office/officeart/2005/8/layout/target3"/>
    <dgm:cxn modelId="{DE7DA332-D278-4CF0-A46F-1AD6BB956A7F}" type="presParOf" srcId="{C32C3312-EF35-40C6-A14D-8CCA32719A1A}" destId="{7E6552D1-13D7-4EBA-AEDF-A4ADDB112900}" srcOrd="12" destOrd="0" presId="urn:microsoft.com/office/officeart/2005/8/layout/target3"/>
    <dgm:cxn modelId="{79B710E7-8E5A-47AE-B16D-333CEEE1EBBD}" type="presParOf" srcId="{C32C3312-EF35-40C6-A14D-8CCA32719A1A}" destId="{6E5A415F-B40B-4754-86A9-B9AD5B452D25}" srcOrd="13" destOrd="0" presId="urn:microsoft.com/office/officeart/2005/8/layout/target3"/>
    <dgm:cxn modelId="{C92C0DE1-1AAD-4C56-9184-448B36C36B7B}" type="presParOf" srcId="{C32C3312-EF35-40C6-A14D-8CCA32719A1A}" destId="{A0132C0B-BAD0-4D0D-B537-9BEA8E95B76D}" srcOrd="14" destOrd="0" presId="urn:microsoft.com/office/officeart/2005/8/layout/target3"/>
    <dgm:cxn modelId="{5827F705-5E7C-4E07-A8CE-01CBF9E1A596}" type="presParOf" srcId="{C32C3312-EF35-40C6-A14D-8CCA32719A1A}" destId="{452CE3E4-DE9A-4391-B49B-FD7B5A5C3B0B}" srcOrd="15" destOrd="0" presId="urn:microsoft.com/office/officeart/2005/8/layout/target3"/>
    <dgm:cxn modelId="{62DE7E7D-B39D-432D-8F89-4786C9C39E3A}" type="presParOf" srcId="{C32C3312-EF35-40C6-A14D-8CCA32719A1A}" destId="{BA776117-6DA2-4349-ABE7-33E04F4FDC40}" srcOrd="16" destOrd="0" presId="urn:microsoft.com/office/officeart/2005/8/layout/target3"/>
    <dgm:cxn modelId="{91B6E632-57E1-4D6A-9DE7-D1269B1F472F}" type="presParOf" srcId="{C32C3312-EF35-40C6-A14D-8CCA32719A1A}" destId="{E6953983-80A7-4F1C-9E3B-A001298D1093}" srcOrd="17" destOrd="0" presId="urn:microsoft.com/office/officeart/2005/8/layout/target3"/>
    <dgm:cxn modelId="{E92A3FAA-27BD-4982-8F35-3909B59F547D}" type="presParOf" srcId="{C32C3312-EF35-40C6-A14D-8CCA32719A1A}" destId="{1FEF740A-9D7D-4DE0-91E6-8E1F56D61F17}" srcOrd="18" destOrd="0" presId="urn:microsoft.com/office/officeart/2005/8/layout/target3"/>
    <dgm:cxn modelId="{FDF2F41B-D020-4A84-8482-0BBD52D14FBB}" type="presParOf" srcId="{C32C3312-EF35-40C6-A14D-8CCA32719A1A}" destId="{2D92AFA6-ED11-4A0C-96F8-DE9057C224DF}" srcOrd="19" destOrd="0" presId="urn:microsoft.com/office/officeart/2005/8/layout/target3"/>
    <dgm:cxn modelId="{027F092B-23EB-44C6-B02B-60758A090EFC}" type="presParOf" srcId="{C32C3312-EF35-40C6-A14D-8CCA32719A1A}" destId="{7EEFB8B5-0BA3-41B7-852D-01EF8404181E}" srcOrd="20" destOrd="0" presId="urn:microsoft.com/office/officeart/2005/8/layout/target3"/>
    <dgm:cxn modelId="{37A0CDDD-8C8A-4A33-9D03-58BFBA168858}" type="presParOf" srcId="{C32C3312-EF35-40C6-A14D-8CCA32719A1A}" destId="{209625E5-840A-40B0-91B7-923B174248F5}" srcOrd="21" destOrd="0" presId="urn:microsoft.com/office/officeart/2005/8/layout/target3"/>
    <dgm:cxn modelId="{700AC811-2580-48E0-A553-7821065EC87F}" type="presParOf" srcId="{C32C3312-EF35-40C6-A14D-8CCA32719A1A}" destId="{360A198A-1522-499F-8A66-DA21CCF04DAF}" srcOrd="22" destOrd="0" presId="urn:microsoft.com/office/officeart/2005/8/layout/target3"/>
    <dgm:cxn modelId="{F98855D0-C8B6-470F-A2FC-876C8DFEA050}" type="presParOf" srcId="{C32C3312-EF35-40C6-A14D-8CCA32719A1A}" destId="{313E1570-A7A2-4F3C-A200-6757272B0228}" srcOrd="23" destOrd="0" presId="urn:microsoft.com/office/officeart/2005/8/layout/target3"/>
    <dgm:cxn modelId="{C635B00A-810A-4F7E-B264-96653EA2815B}" type="presParOf" srcId="{C32C3312-EF35-40C6-A14D-8CCA32719A1A}" destId="{D472CD51-C8F7-4F20-9F7B-6E564420A6BB}" srcOrd="24" destOrd="0" presId="urn:microsoft.com/office/officeart/2005/8/layout/target3"/>
    <dgm:cxn modelId="{A27D2247-405A-4FF1-ACE0-C893B19C3986}" type="presParOf" srcId="{C32C3312-EF35-40C6-A14D-8CCA32719A1A}" destId="{3E33417A-9435-44B7-9122-74A749C8964F}" srcOrd="25" destOrd="0" presId="urn:microsoft.com/office/officeart/2005/8/layout/target3"/>
    <dgm:cxn modelId="{A75F8BA4-3E39-4F9E-B22D-34B5D5E2EA98}" type="presParOf" srcId="{C32C3312-EF35-40C6-A14D-8CCA32719A1A}" destId="{1B6A89CA-CBCE-4062-9E7B-B193C8755060}" srcOrd="26" destOrd="0" presId="urn:microsoft.com/office/officeart/2005/8/layout/target3"/>
    <dgm:cxn modelId="{26166592-2A8F-4A39-94E1-6A4C73F41B3D}" type="presParOf" srcId="{C32C3312-EF35-40C6-A14D-8CCA32719A1A}" destId="{1272450C-6B0C-45EE-BA3A-827CEAF0DC59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B5A000-7478-4958-9EE7-631B4EF6518F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 phldr="1"/>
      <dgm:spPr/>
    </dgm:pt>
    <dgm:pt modelId="{79EBB7C3-92A8-4533-87EB-33E9008A6FF2}">
      <dgm:prSet phldrT="[Текст]"/>
      <dgm:spPr>
        <a:solidFill>
          <a:schemeClr val="accent1">
            <a:lumMod val="75000"/>
          </a:schemeClr>
        </a:solidFill>
        <a:effectLst>
          <a:innerShdw blurRad="114300">
            <a:prstClr val="black"/>
          </a:innerShdw>
        </a:effectLst>
      </dgm:spPr>
      <dgm:t>
        <a:bodyPr/>
        <a:lstStyle/>
        <a:p>
          <a:r>
            <a:rPr lang="ru-RU"/>
            <a:t>Livejournal </a:t>
          </a:r>
        </a:p>
      </dgm:t>
    </dgm:pt>
    <dgm:pt modelId="{D66F4CE4-3374-479C-AD7B-8586B268413F}" type="parTrans" cxnId="{B16E56A4-6D95-43D5-95E7-72D02C82F2CD}">
      <dgm:prSet/>
      <dgm:spPr/>
      <dgm:t>
        <a:bodyPr/>
        <a:lstStyle/>
        <a:p>
          <a:endParaRPr lang="ru-RU"/>
        </a:p>
      </dgm:t>
    </dgm:pt>
    <dgm:pt modelId="{0B5AB7C5-0A08-4A9A-9ABA-6A2E785C7E43}" type="sibTrans" cxnId="{B16E56A4-6D95-43D5-95E7-72D02C82F2CD}">
      <dgm:prSet/>
      <dgm:spPr/>
      <dgm:t>
        <a:bodyPr/>
        <a:lstStyle/>
        <a:p>
          <a:endParaRPr lang="ru-RU"/>
        </a:p>
      </dgm:t>
    </dgm:pt>
    <dgm:pt modelId="{5D9DABDF-55A5-41B1-83FB-F08AE0AB5817}">
      <dgm:prSet phldrT="[Текст]"/>
      <dgm:spPr>
        <a:solidFill>
          <a:schemeClr val="accent2">
            <a:lumMod val="50000"/>
          </a:schemeClr>
        </a:solidFill>
        <a:effectLst>
          <a:innerShdw blurRad="114300">
            <a:prstClr val="black"/>
          </a:innerShdw>
        </a:effectLst>
      </dgm:spPr>
      <dgm:t>
        <a:bodyPr/>
        <a:lstStyle/>
        <a:p>
          <a:r>
            <a:rPr lang="ru-RU"/>
            <a:t>Blogger</a:t>
          </a:r>
        </a:p>
      </dgm:t>
    </dgm:pt>
    <dgm:pt modelId="{8A2640E0-BAC6-40F8-B010-42CF647D0C06}" type="parTrans" cxnId="{62BE2497-78D4-4214-AE39-F8655EC13093}">
      <dgm:prSet/>
      <dgm:spPr/>
      <dgm:t>
        <a:bodyPr/>
        <a:lstStyle/>
        <a:p>
          <a:endParaRPr lang="ru-RU"/>
        </a:p>
      </dgm:t>
    </dgm:pt>
    <dgm:pt modelId="{A1A11371-B7A3-484B-A436-57E0B1CB40F6}" type="sibTrans" cxnId="{62BE2497-78D4-4214-AE39-F8655EC13093}">
      <dgm:prSet/>
      <dgm:spPr/>
      <dgm:t>
        <a:bodyPr/>
        <a:lstStyle/>
        <a:p>
          <a:endParaRPr lang="ru-RU"/>
        </a:p>
      </dgm:t>
    </dgm:pt>
    <dgm:pt modelId="{C934643B-B0D2-4C93-A33D-5C3585F21B12}">
      <dgm:prSet phldrT="[Текст]"/>
      <dgm:spPr>
        <a:solidFill>
          <a:schemeClr val="accent3">
            <a:lumMod val="75000"/>
          </a:schemeClr>
        </a:solidFill>
        <a:effectLst>
          <a:innerShdw blurRad="114300">
            <a:prstClr val="black"/>
          </a:innerShdw>
        </a:effectLst>
      </dgm:spPr>
      <dgm:t>
        <a:bodyPr/>
        <a:lstStyle/>
        <a:p>
          <a:r>
            <a:rPr lang="ru-RU"/>
            <a:t>BLOG</a:t>
          </a:r>
          <a:r>
            <a:rPr lang="uk-UA"/>
            <a:t>.</a:t>
          </a:r>
          <a:r>
            <a:rPr lang="ru-RU"/>
            <a:t>NET</a:t>
          </a:r>
          <a:r>
            <a:rPr lang="uk-UA"/>
            <a:t>.</a:t>
          </a:r>
          <a:r>
            <a:rPr lang="ru-RU"/>
            <a:t>UA</a:t>
          </a:r>
        </a:p>
      </dgm:t>
    </dgm:pt>
    <dgm:pt modelId="{EF33AD39-219A-4DA4-9707-E82BA3AC2EB8}" type="parTrans" cxnId="{577730E1-2ED0-4A82-942C-491FE5545D15}">
      <dgm:prSet/>
      <dgm:spPr/>
      <dgm:t>
        <a:bodyPr/>
        <a:lstStyle/>
        <a:p>
          <a:endParaRPr lang="ru-RU"/>
        </a:p>
      </dgm:t>
    </dgm:pt>
    <dgm:pt modelId="{492C6927-9238-4DE8-B1B0-2D6767CFC651}" type="sibTrans" cxnId="{577730E1-2ED0-4A82-942C-491FE5545D15}">
      <dgm:prSet/>
      <dgm:spPr/>
      <dgm:t>
        <a:bodyPr/>
        <a:lstStyle/>
        <a:p>
          <a:endParaRPr lang="ru-RU"/>
        </a:p>
      </dgm:t>
    </dgm:pt>
    <dgm:pt modelId="{0268464B-D63B-4CB9-B87A-E239F8A65872}" type="pres">
      <dgm:prSet presAssocID="{E6B5A000-7478-4958-9EE7-631B4EF6518F}" presName="linearFlow" presStyleCnt="0">
        <dgm:presLayoutVars>
          <dgm:dir/>
          <dgm:resizeHandles val="exact"/>
        </dgm:presLayoutVars>
      </dgm:prSet>
      <dgm:spPr/>
    </dgm:pt>
    <dgm:pt modelId="{599ABA4E-731B-4BD3-94E9-A32C454AFC37}" type="pres">
      <dgm:prSet presAssocID="{79EBB7C3-92A8-4533-87EB-33E9008A6FF2}" presName="composite" presStyleCnt="0"/>
      <dgm:spPr/>
    </dgm:pt>
    <dgm:pt modelId="{B26F7D82-103B-46A3-BA37-A2EFC262F285}" type="pres">
      <dgm:prSet presAssocID="{79EBB7C3-92A8-4533-87EB-33E9008A6FF2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2"/>
          </a:solidFill>
        </a:ln>
      </dgm:spPr>
    </dgm:pt>
    <dgm:pt modelId="{5C433522-9216-435A-B203-829B75AA8F37}" type="pres">
      <dgm:prSet presAssocID="{79EBB7C3-92A8-4533-87EB-33E9008A6FF2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D259C-D150-4551-A6BD-EB6E90305A13}" type="pres">
      <dgm:prSet presAssocID="{0B5AB7C5-0A08-4A9A-9ABA-6A2E785C7E43}" presName="spacing" presStyleCnt="0"/>
      <dgm:spPr/>
    </dgm:pt>
    <dgm:pt modelId="{4AAD369F-5281-4AFF-9716-5E259EF467EF}" type="pres">
      <dgm:prSet presAssocID="{5D9DABDF-55A5-41B1-83FB-F08AE0AB5817}" presName="composite" presStyleCnt="0"/>
      <dgm:spPr/>
    </dgm:pt>
    <dgm:pt modelId="{916B6A7D-D733-4F8D-9336-0833DA8D2A49}" type="pres">
      <dgm:prSet presAssocID="{5D9DABDF-55A5-41B1-83FB-F08AE0AB5817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/>
          </a:solidFill>
        </a:ln>
      </dgm:spPr>
    </dgm:pt>
    <dgm:pt modelId="{2716D3C6-D495-494A-BAC2-79CD4CE18CDD}" type="pres">
      <dgm:prSet presAssocID="{5D9DABDF-55A5-41B1-83FB-F08AE0AB581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63580-C1DC-4FB6-B64F-47F0181B6843}" type="pres">
      <dgm:prSet presAssocID="{A1A11371-B7A3-484B-A436-57E0B1CB40F6}" presName="spacing" presStyleCnt="0"/>
      <dgm:spPr/>
    </dgm:pt>
    <dgm:pt modelId="{8277A0E3-4497-4A29-9966-EEA15FB30C60}" type="pres">
      <dgm:prSet presAssocID="{C934643B-B0D2-4C93-A33D-5C3585F21B12}" presName="composite" presStyleCnt="0"/>
      <dgm:spPr/>
    </dgm:pt>
    <dgm:pt modelId="{FB84809E-27A4-4911-8006-81C605C74233}" type="pres">
      <dgm:prSet presAssocID="{C934643B-B0D2-4C93-A33D-5C3585F21B12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2">
              <a:lumMod val="75000"/>
            </a:schemeClr>
          </a:solidFill>
        </a:ln>
      </dgm:spPr>
    </dgm:pt>
    <dgm:pt modelId="{D2212EA0-BBC1-425B-80A3-3E78A2821BFF}" type="pres">
      <dgm:prSet presAssocID="{C934643B-B0D2-4C93-A33D-5C3585F21B1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7730E1-2ED0-4A82-942C-491FE5545D15}" srcId="{E6B5A000-7478-4958-9EE7-631B4EF6518F}" destId="{C934643B-B0D2-4C93-A33D-5C3585F21B12}" srcOrd="2" destOrd="0" parTransId="{EF33AD39-219A-4DA4-9707-E82BA3AC2EB8}" sibTransId="{492C6927-9238-4DE8-B1B0-2D6767CFC651}"/>
    <dgm:cxn modelId="{B6FE746F-A2BC-4E7A-9F7E-C30FDCDFCEC7}" type="presOf" srcId="{C934643B-B0D2-4C93-A33D-5C3585F21B12}" destId="{D2212EA0-BBC1-425B-80A3-3E78A2821BFF}" srcOrd="0" destOrd="0" presId="urn:microsoft.com/office/officeart/2005/8/layout/vList3#4"/>
    <dgm:cxn modelId="{62BE2497-78D4-4214-AE39-F8655EC13093}" srcId="{E6B5A000-7478-4958-9EE7-631B4EF6518F}" destId="{5D9DABDF-55A5-41B1-83FB-F08AE0AB5817}" srcOrd="1" destOrd="0" parTransId="{8A2640E0-BAC6-40F8-B010-42CF647D0C06}" sibTransId="{A1A11371-B7A3-484B-A436-57E0B1CB40F6}"/>
    <dgm:cxn modelId="{1450EAB1-47B1-4070-BDE4-292C97284144}" type="presOf" srcId="{E6B5A000-7478-4958-9EE7-631B4EF6518F}" destId="{0268464B-D63B-4CB9-B87A-E239F8A65872}" srcOrd="0" destOrd="0" presId="urn:microsoft.com/office/officeart/2005/8/layout/vList3#4"/>
    <dgm:cxn modelId="{B16E56A4-6D95-43D5-95E7-72D02C82F2CD}" srcId="{E6B5A000-7478-4958-9EE7-631B4EF6518F}" destId="{79EBB7C3-92A8-4533-87EB-33E9008A6FF2}" srcOrd="0" destOrd="0" parTransId="{D66F4CE4-3374-479C-AD7B-8586B268413F}" sibTransId="{0B5AB7C5-0A08-4A9A-9ABA-6A2E785C7E43}"/>
    <dgm:cxn modelId="{7986DCC4-48F5-4F5A-AFE0-1222501BFFF5}" type="presOf" srcId="{79EBB7C3-92A8-4533-87EB-33E9008A6FF2}" destId="{5C433522-9216-435A-B203-829B75AA8F37}" srcOrd="0" destOrd="0" presId="urn:microsoft.com/office/officeart/2005/8/layout/vList3#4"/>
    <dgm:cxn modelId="{87C3A9AB-1FA9-47F5-A071-E2BFC1F2603D}" type="presOf" srcId="{5D9DABDF-55A5-41B1-83FB-F08AE0AB5817}" destId="{2716D3C6-D495-494A-BAC2-79CD4CE18CDD}" srcOrd="0" destOrd="0" presId="urn:microsoft.com/office/officeart/2005/8/layout/vList3#4"/>
    <dgm:cxn modelId="{F9EF60D9-55F1-4180-892E-2F3D0F0253F1}" type="presParOf" srcId="{0268464B-D63B-4CB9-B87A-E239F8A65872}" destId="{599ABA4E-731B-4BD3-94E9-A32C454AFC37}" srcOrd="0" destOrd="0" presId="urn:microsoft.com/office/officeart/2005/8/layout/vList3#4"/>
    <dgm:cxn modelId="{1861D3A8-F180-4E21-9FC2-D58FB412E49D}" type="presParOf" srcId="{599ABA4E-731B-4BD3-94E9-A32C454AFC37}" destId="{B26F7D82-103B-46A3-BA37-A2EFC262F285}" srcOrd="0" destOrd="0" presId="urn:microsoft.com/office/officeart/2005/8/layout/vList3#4"/>
    <dgm:cxn modelId="{5CBE1456-CA6C-460D-AED0-00E57399D291}" type="presParOf" srcId="{599ABA4E-731B-4BD3-94E9-A32C454AFC37}" destId="{5C433522-9216-435A-B203-829B75AA8F37}" srcOrd="1" destOrd="0" presId="urn:microsoft.com/office/officeart/2005/8/layout/vList3#4"/>
    <dgm:cxn modelId="{8F2B222C-DCF9-4C55-AB43-5740C727C78D}" type="presParOf" srcId="{0268464B-D63B-4CB9-B87A-E239F8A65872}" destId="{781D259C-D150-4551-A6BD-EB6E90305A13}" srcOrd="1" destOrd="0" presId="urn:microsoft.com/office/officeart/2005/8/layout/vList3#4"/>
    <dgm:cxn modelId="{08250A51-3DA8-4AB5-82FE-6B111735F294}" type="presParOf" srcId="{0268464B-D63B-4CB9-B87A-E239F8A65872}" destId="{4AAD369F-5281-4AFF-9716-5E259EF467EF}" srcOrd="2" destOrd="0" presId="urn:microsoft.com/office/officeart/2005/8/layout/vList3#4"/>
    <dgm:cxn modelId="{730193B6-8FAD-428C-89C6-A62E706DA21F}" type="presParOf" srcId="{4AAD369F-5281-4AFF-9716-5E259EF467EF}" destId="{916B6A7D-D733-4F8D-9336-0833DA8D2A49}" srcOrd="0" destOrd="0" presId="urn:microsoft.com/office/officeart/2005/8/layout/vList3#4"/>
    <dgm:cxn modelId="{028BDA48-A269-49E7-B352-C7AC8F9C753F}" type="presParOf" srcId="{4AAD369F-5281-4AFF-9716-5E259EF467EF}" destId="{2716D3C6-D495-494A-BAC2-79CD4CE18CDD}" srcOrd="1" destOrd="0" presId="urn:microsoft.com/office/officeart/2005/8/layout/vList3#4"/>
    <dgm:cxn modelId="{5DD5E8CE-590A-4D80-A950-4D1E7470A93D}" type="presParOf" srcId="{0268464B-D63B-4CB9-B87A-E239F8A65872}" destId="{8C763580-C1DC-4FB6-B64F-47F0181B6843}" srcOrd="3" destOrd="0" presId="urn:microsoft.com/office/officeart/2005/8/layout/vList3#4"/>
    <dgm:cxn modelId="{C638233E-0EC9-4EAB-80EB-DFC2248C561B}" type="presParOf" srcId="{0268464B-D63B-4CB9-B87A-E239F8A65872}" destId="{8277A0E3-4497-4A29-9966-EEA15FB30C60}" srcOrd="4" destOrd="0" presId="urn:microsoft.com/office/officeart/2005/8/layout/vList3#4"/>
    <dgm:cxn modelId="{903693AC-F78D-4B43-B763-8D1DD402A25F}" type="presParOf" srcId="{8277A0E3-4497-4A29-9966-EEA15FB30C60}" destId="{FB84809E-27A4-4911-8006-81C605C74233}" srcOrd="0" destOrd="0" presId="urn:microsoft.com/office/officeart/2005/8/layout/vList3#4"/>
    <dgm:cxn modelId="{C2E65E66-FB00-4A5B-8CA5-03E66D0F83DE}" type="presParOf" srcId="{8277A0E3-4497-4A29-9966-EEA15FB30C60}" destId="{D2212EA0-BBC1-425B-80A3-3E78A2821BFF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1D8F0-7E34-4601-9313-A066243F50C6}">
      <dsp:nvSpPr>
        <dsp:cNvPr id="0" name=""/>
        <dsp:cNvSpPr/>
      </dsp:nvSpPr>
      <dsp:spPr>
        <a:xfrm>
          <a:off x="0" y="814487"/>
          <a:ext cx="760719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F17F1B-D7BD-4834-A159-FFFE988A8AF1}">
      <dsp:nvSpPr>
        <dsp:cNvPr id="0" name=""/>
        <dsp:cNvSpPr/>
      </dsp:nvSpPr>
      <dsp:spPr>
        <a:xfrm>
          <a:off x="379988" y="151542"/>
          <a:ext cx="6327947" cy="81054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274" tIns="0" rIns="2012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Професійний підхід до улюбленої справи</a:t>
          </a:r>
        </a:p>
      </dsp:txBody>
      <dsp:txXfrm>
        <a:off x="419556" y="191110"/>
        <a:ext cx="6248811" cy="731409"/>
      </dsp:txXfrm>
    </dsp:sp>
    <dsp:sp modelId="{92FE4D21-24A8-4F94-B9EB-B509CE164381}">
      <dsp:nvSpPr>
        <dsp:cNvPr id="0" name=""/>
        <dsp:cNvSpPr/>
      </dsp:nvSpPr>
      <dsp:spPr>
        <a:xfrm>
          <a:off x="0" y="1676960"/>
          <a:ext cx="760719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FAB114-64A7-4C9F-83BF-DDDFB4D175BB}">
      <dsp:nvSpPr>
        <dsp:cNvPr id="0" name=""/>
        <dsp:cNvSpPr/>
      </dsp:nvSpPr>
      <dsp:spPr>
        <a:xfrm>
          <a:off x="380359" y="1120487"/>
          <a:ext cx="6333121" cy="70407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274" tIns="0" rIns="2012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Особистісний розвиток</a:t>
          </a:r>
          <a:endParaRPr lang="ru-RU" sz="2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14729" y="1154857"/>
        <a:ext cx="6264381" cy="635332"/>
      </dsp:txXfrm>
    </dsp:sp>
    <dsp:sp modelId="{EC8B40C5-2BFC-4FAD-9B48-EEAA37B830B5}">
      <dsp:nvSpPr>
        <dsp:cNvPr id="0" name=""/>
        <dsp:cNvSpPr/>
      </dsp:nvSpPr>
      <dsp:spPr>
        <a:xfrm>
          <a:off x="0" y="2553395"/>
          <a:ext cx="760719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C84D61-88B9-4A97-9DE8-9B2F71F3EC08}">
      <dsp:nvSpPr>
        <dsp:cNvPr id="0" name=""/>
        <dsp:cNvSpPr/>
      </dsp:nvSpPr>
      <dsp:spPr>
        <a:xfrm>
          <a:off x="379988" y="1982960"/>
          <a:ext cx="6305551" cy="7180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274" tIns="0" rIns="2012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Пошук</a:t>
          </a: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однодумців</a:t>
          </a: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 та </a:t>
          </a: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створення</a:t>
          </a: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власної</a:t>
          </a: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соціальної</a:t>
          </a: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ru-RU" sz="2400" b="1" kern="1200" dirty="0" err="1">
              <a:solidFill>
                <a:schemeClr val="tx1">
                  <a:lumMod val="75000"/>
                  <a:lumOff val="25000"/>
                </a:schemeClr>
              </a:solidFill>
            </a:rPr>
            <a:t>ніші</a:t>
          </a:r>
          <a:endParaRPr lang="ru-RU" sz="2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415040" y="2018012"/>
        <a:ext cx="6235447" cy="647931"/>
      </dsp:txXfrm>
    </dsp:sp>
    <dsp:sp modelId="{0B00C288-038D-49ED-AAFE-517F2CF28B17}">
      <dsp:nvSpPr>
        <dsp:cNvPr id="0" name=""/>
        <dsp:cNvSpPr/>
      </dsp:nvSpPr>
      <dsp:spPr>
        <a:xfrm>
          <a:off x="0" y="3374413"/>
          <a:ext cx="760719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9FD554-51A8-488D-B633-A46D72F3E8B0}">
      <dsp:nvSpPr>
        <dsp:cNvPr id="0" name=""/>
        <dsp:cNvSpPr/>
      </dsp:nvSpPr>
      <dsp:spPr>
        <a:xfrm>
          <a:off x="380359" y="2859395"/>
          <a:ext cx="6333174" cy="66261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5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274" tIns="0" rIns="2012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Виклик самому собі</a:t>
          </a:r>
        </a:p>
      </dsp:txBody>
      <dsp:txXfrm>
        <a:off x="412705" y="2891741"/>
        <a:ext cx="6268482" cy="597925"/>
      </dsp:txXfrm>
    </dsp:sp>
    <dsp:sp modelId="{88507A62-0262-4B44-8CB4-C34850C5A433}">
      <dsp:nvSpPr>
        <dsp:cNvPr id="0" name=""/>
        <dsp:cNvSpPr/>
      </dsp:nvSpPr>
      <dsp:spPr>
        <a:xfrm>
          <a:off x="0" y="4250851"/>
          <a:ext cx="760719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D5718D-D882-442E-9397-F213D8DC005A}">
      <dsp:nvSpPr>
        <dsp:cNvPr id="0" name=""/>
        <dsp:cNvSpPr/>
      </dsp:nvSpPr>
      <dsp:spPr>
        <a:xfrm>
          <a:off x="379988" y="3680413"/>
          <a:ext cx="6472008" cy="71803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6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274" tIns="0" rIns="201274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Монетизація та додатковий (а для когось - основний) заробіток</a:t>
          </a:r>
        </a:p>
      </dsp:txBody>
      <dsp:txXfrm>
        <a:off x="415040" y="3715465"/>
        <a:ext cx="6401904" cy="647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E7116-1E85-47DC-9991-651A8D1F977E}">
      <dsp:nvSpPr>
        <dsp:cNvPr id="0" name=""/>
        <dsp:cNvSpPr/>
      </dsp:nvSpPr>
      <dsp:spPr>
        <a:xfrm>
          <a:off x="0" y="265757"/>
          <a:ext cx="5040648" cy="504064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F87BE4-D59A-43EA-8532-786891B31D87}">
      <dsp:nvSpPr>
        <dsp:cNvPr id="0" name=""/>
        <dsp:cNvSpPr/>
      </dsp:nvSpPr>
      <dsp:spPr>
        <a:xfrm>
          <a:off x="2520324" y="265757"/>
          <a:ext cx="5880756" cy="50406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Комунікативна функція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265757"/>
        <a:ext cx="5880756" cy="504064"/>
      </dsp:txXfrm>
    </dsp:sp>
    <dsp:sp modelId="{4244570B-8CD3-4A25-ABBD-6D71539ADE4E}">
      <dsp:nvSpPr>
        <dsp:cNvPr id="0" name=""/>
        <dsp:cNvSpPr/>
      </dsp:nvSpPr>
      <dsp:spPr>
        <a:xfrm>
          <a:off x="378048" y="769822"/>
          <a:ext cx="4284551" cy="428455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0D970C-55CB-4BE4-934A-A69A2825FE7F}">
      <dsp:nvSpPr>
        <dsp:cNvPr id="0" name=""/>
        <dsp:cNvSpPr/>
      </dsp:nvSpPr>
      <dsp:spPr>
        <a:xfrm>
          <a:off x="2520324" y="700712"/>
          <a:ext cx="5880756" cy="42845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самопрезентації</a:t>
          </a:r>
        </a:p>
      </dsp:txBody>
      <dsp:txXfrm>
        <a:off x="2520324" y="700712"/>
        <a:ext cx="5880756" cy="504064"/>
      </dsp:txXfrm>
    </dsp:sp>
    <dsp:sp modelId="{808DB4B9-70BC-4EF6-9FA5-E045E4518D49}">
      <dsp:nvSpPr>
        <dsp:cNvPr id="0" name=""/>
        <dsp:cNvSpPr/>
      </dsp:nvSpPr>
      <dsp:spPr>
        <a:xfrm>
          <a:off x="756096" y="1273886"/>
          <a:ext cx="3528455" cy="352845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CA62FB9-FE32-4F0A-B6E1-F3A548104CAD}">
      <dsp:nvSpPr>
        <dsp:cNvPr id="0" name=""/>
        <dsp:cNvSpPr/>
      </dsp:nvSpPr>
      <dsp:spPr>
        <a:xfrm>
          <a:off x="2520324" y="1276779"/>
          <a:ext cx="5880756" cy="35284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розваг</a:t>
          </a:r>
          <a:r>
            <a:rPr lang="uk-UA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1276779"/>
        <a:ext cx="5880756" cy="504064"/>
      </dsp:txXfrm>
    </dsp:sp>
    <dsp:sp modelId="{F25878F2-3C2E-46E4-99B4-A061EE3869DD}">
      <dsp:nvSpPr>
        <dsp:cNvPr id="0" name=""/>
        <dsp:cNvSpPr/>
      </dsp:nvSpPr>
      <dsp:spPr>
        <a:xfrm>
          <a:off x="1134144" y="1777950"/>
          <a:ext cx="2772358" cy="27723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5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693EEB-EB81-4502-BFBE-E84A21036B85}">
      <dsp:nvSpPr>
        <dsp:cNvPr id="0" name=""/>
        <dsp:cNvSpPr/>
      </dsp:nvSpPr>
      <dsp:spPr>
        <a:xfrm>
          <a:off x="2520324" y="1704274"/>
          <a:ext cx="5880756" cy="29197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об'єднання і утримання соціальних зв'язків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1704274"/>
        <a:ext cx="5880756" cy="530860"/>
      </dsp:txXfrm>
    </dsp:sp>
    <dsp:sp modelId="{6E5A415F-B40B-4754-86A9-B9AD5B452D25}">
      <dsp:nvSpPr>
        <dsp:cNvPr id="0" name=""/>
        <dsp:cNvSpPr/>
      </dsp:nvSpPr>
      <dsp:spPr>
        <a:xfrm>
          <a:off x="1512195" y="2282019"/>
          <a:ext cx="2016256" cy="201625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6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132C0B-BAD0-4D0D-B537-9BEA8E95B76D}">
      <dsp:nvSpPr>
        <dsp:cNvPr id="0" name=""/>
        <dsp:cNvSpPr/>
      </dsp:nvSpPr>
      <dsp:spPr>
        <a:xfrm>
          <a:off x="2520324" y="2282019"/>
          <a:ext cx="5880756" cy="20162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мемуарів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2282019"/>
        <a:ext cx="5880756" cy="504064"/>
      </dsp:txXfrm>
    </dsp:sp>
    <dsp:sp modelId="{BA776117-6DA2-4349-ABE7-33E04F4FDC40}">
      <dsp:nvSpPr>
        <dsp:cNvPr id="0" name=""/>
        <dsp:cNvSpPr/>
      </dsp:nvSpPr>
      <dsp:spPr>
        <a:xfrm>
          <a:off x="1890243" y="2786083"/>
          <a:ext cx="1260160" cy="12601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6953983-80A7-4F1C-9E3B-A001298D1093}">
      <dsp:nvSpPr>
        <dsp:cNvPr id="0" name=""/>
        <dsp:cNvSpPr/>
      </dsp:nvSpPr>
      <dsp:spPr>
        <a:xfrm>
          <a:off x="2520324" y="2786083"/>
          <a:ext cx="5880756" cy="12601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Функція саморозвитку, або рефлексі</a:t>
          </a:r>
          <a:r>
            <a:rPr lang="uk-UA" sz="18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ї</a:t>
          </a:r>
          <a:endParaRPr lang="ru-RU" sz="18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2786083"/>
        <a:ext cx="5880756" cy="504064"/>
      </dsp:txXfrm>
    </dsp:sp>
    <dsp:sp modelId="{2D92AFA6-ED11-4A0C-96F8-DE9057C224DF}">
      <dsp:nvSpPr>
        <dsp:cNvPr id="0" name=""/>
        <dsp:cNvSpPr/>
      </dsp:nvSpPr>
      <dsp:spPr>
        <a:xfrm>
          <a:off x="2268291" y="3290147"/>
          <a:ext cx="504064" cy="50406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EEFB8B5-0BA3-41B7-852D-01EF8404181E}">
      <dsp:nvSpPr>
        <dsp:cNvPr id="0" name=""/>
        <dsp:cNvSpPr/>
      </dsp:nvSpPr>
      <dsp:spPr>
        <a:xfrm>
          <a:off x="2520324" y="3290147"/>
          <a:ext cx="5880756" cy="5040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Психотерапевтична функція</a:t>
          </a:r>
          <a:endParaRPr lang="ru-RU" sz="18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324" y="3290147"/>
        <a:ext cx="5880756" cy="504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433522-9216-435A-B203-829B75AA8F37}">
      <dsp:nvSpPr>
        <dsp:cNvPr id="0" name=""/>
        <dsp:cNvSpPr/>
      </dsp:nvSpPr>
      <dsp:spPr>
        <a:xfrm rot="10800000">
          <a:off x="1565361" y="185"/>
          <a:ext cx="4965954" cy="1258152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/>
            <a:t>Livejournal </a:t>
          </a:r>
        </a:p>
      </dsp:txBody>
      <dsp:txXfrm rot="10800000">
        <a:off x="1879899" y="185"/>
        <a:ext cx="4651416" cy="1258152"/>
      </dsp:txXfrm>
    </dsp:sp>
    <dsp:sp modelId="{B26F7D82-103B-46A3-BA37-A2EFC262F285}">
      <dsp:nvSpPr>
        <dsp:cNvPr id="0" name=""/>
        <dsp:cNvSpPr/>
      </dsp:nvSpPr>
      <dsp:spPr>
        <a:xfrm>
          <a:off x="936284" y="185"/>
          <a:ext cx="1258152" cy="12581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16D3C6-D495-494A-BAC2-79CD4CE18CDD}">
      <dsp:nvSpPr>
        <dsp:cNvPr id="0" name=""/>
        <dsp:cNvSpPr/>
      </dsp:nvSpPr>
      <dsp:spPr>
        <a:xfrm rot="10800000">
          <a:off x="1565361" y="1633905"/>
          <a:ext cx="4965954" cy="1258152"/>
        </a:xfrm>
        <a:prstGeom prst="homePlate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/>
            <a:t>Blogger</a:t>
          </a:r>
        </a:p>
      </dsp:txBody>
      <dsp:txXfrm rot="10800000">
        <a:off x="1879899" y="1633905"/>
        <a:ext cx="4651416" cy="1258152"/>
      </dsp:txXfrm>
    </dsp:sp>
    <dsp:sp modelId="{916B6A7D-D733-4F8D-9336-0833DA8D2A49}">
      <dsp:nvSpPr>
        <dsp:cNvPr id="0" name=""/>
        <dsp:cNvSpPr/>
      </dsp:nvSpPr>
      <dsp:spPr>
        <a:xfrm>
          <a:off x="936284" y="1633905"/>
          <a:ext cx="1258152" cy="125815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12EA0-BBC1-425B-80A3-3E78A2821BFF}">
      <dsp:nvSpPr>
        <dsp:cNvPr id="0" name=""/>
        <dsp:cNvSpPr/>
      </dsp:nvSpPr>
      <dsp:spPr>
        <a:xfrm rot="10800000">
          <a:off x="1565361" y="3267625"/>
          <a:ext cx="4965954" cy="1258152"/>
        </a:xfrm>
        <a:prstGeom prst="homePlate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/>
            <a:t>BLOG</a:t>
          </a:r>
          <a:r>
            <a:rPr lang="uk-UA" sz="3500" kern="1200"/>
            <a:t>.</a:t>
          </a:r>
          <a:r>
            <a:rPr lang="ru-RU" sz="3500" kern="1200"/>
            <a:t>NET</a:t>
          </a:r>
          <a:r>
            <a:rPr lang="uk-UA" sz="3500" kern="1200"/>
            <a:t>.</a:t>
          </a:r>
          <a:r>
            <a:rPr lang="ru-RU" sz="3500" kern="1200"/>
            <a:t>UA</a:t>
          </a:r>
        </a:p>
      </dsp:txBody>
      <dsp:txXfrm rot="10800000">
        <a:off x="1879899" y="3267625"/>
        <a:ext cx="4651416" cy="1258152"/>
      </dsp:txXfrm>
    </dsp:sp>
    <dsp:sp modelId="{FB84809E-27A4-4911-8006-81C605C74233}">
      <dsp:nvSpPr>
        <dsp:cNvPr id="0" name=""/>
        <dsp:cNvSpPr/>
      </dsp:nvSpPr>
      <dsp:spPr>
        <a:xfrm>
          <a:off x="936284" y="3267625"/>
          <a:ext cx="1258152" cy="125815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A8F6D-2954-4A26-961A-8E1F84C2D248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B7891-CCBD-4944-819E-21E7254503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3A4802-6F25-4E22-A724-1E8D8368139D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2784A8B-790A-45BF-AE45-FB7438F9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-yarmarok.blogspot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ebgorizont.blogspot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7"/>
            <a:ext cx="9144000" cy="1643073"/>
          </a:xfrm>
        </p:spPr>
        <p:txBody>
          <a:bodyPr>
            <a:normAutofit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Технології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Веб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2.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5400" b="1" i="0" u="none" strike="noStrike" cap="none" normalizeH="0" baseline="0" dirty="0" err="1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Блоги</a:t>
            </a:r>
            <a:endParaRPr lang="ru-RU" sz="54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 r="6296" b="6250"/>
          <a:stretch/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с вырезом 1">
            <a:hlinkClick r:id="rId3"/>
          </p:cNvPr>
          <p:cNvSpPr/>
          <p:nvPr/>
        </p:nvSpPr>
        <p:spPr>
          <a:xfrm>
            <a:off x="7452320" y="3284984"/>
            <a:ext cx="1080120" cy="2880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497800"/>
            <a:ext cx="65305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Блог бібліотека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988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4" t="20360" r="7276" b="8428"/>
          <a:stretch/>
        </p:blipFill>
        <p:spPr bwMode="auto">
          <a:xfrm>
            <a:off x="-57084" y="-1635"/>
            <a:ext cx="920108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17519" r="7514" b="7481"/>
          <a:stretch/>
        </p:blipFill>
        <p:spPr bwMode="auto">
          <a:xfrm>
            <a:off x="16946" y="1339133"/>
            <a:ext cx="9257277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924944"/>
            <a:ext cx="1728192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2080676" y="1484784"/>
            <a:ext cx="5947708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497800"/>
            <a:ext cx="653052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Блог навчального проекту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16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6" r="9502" b="4811"/>
          <a:stretch/>
        </p:blipFill>
        <p:spPr bwMode="auto">
          <a:xfrm>
            <a:off x="-129933" y="0"/>
            <a:ext cx="9296393" cy="694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497800"/>
            <a:ext cx="65305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Блог учителя предметника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90452"/>
            <a:ext cx="3203848" cy="21431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90910" y="5301208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hlinkClick r:id="rId4"/>
              </a:rPr>
              <a:t>http://wwwebgorizont.blogspot.com/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3511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Визначення поняття </a:t>
            </a:r>
            <a:r>
              <a:rPr lang="uk-UA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</a:t>
            </a:r>
            <a:r>
              <a:rPr lang="uk-UA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</a:t>
            </a:r>
            <a:endParaRPr lang="ru-RU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	</a:t>
            </a:r>
            <a:r>
              <a:rPr lang="uk-UA" dirty="0" err="1" smtClean="0"/>
              <a:t>Web</a:t>
            </a:r>
            <a:r>
              <a:rPr lang="uk-UA" dirty="0" smtClean="0"/>
              <a:t> </a:t>
            </a:r>
            <a:r>
              <a:rPr lang="uk-UA" dirty="0"/>
              <a:t>2.0 (визначення Тіма </a:t>
            </a:r>
            <a:r>
              <a:rPr lang="uk-UA" dirty="0" err="1"/>
              <a:t>О’Рейлі</a:t>
            </a:r>
            <a:r>
              <a:rPr lang="uk-UA" dirty="0"/>
              <a:t>), — методика проектування систем, які шляхом обліку мережевих взаємодій,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стають тим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краще, тим повніше, чим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більше людей ними користуються. Особливістю </a:t>
            </a:r>
            <a:r>
              <a:rPr lang="uk-UA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веб-сервера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2.0. є принцип залучення користувачів до наповнення і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багаторазового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вивіряння </a:t>
            </a:r>
            <a:r>
              <a:rPr lang="uk-UA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контента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/>
              <a:t>(</a:t>
            </a:r>
            <a:r>
              <a:rPr lang="ru-RU" dirty="0" err="1" smtClean="0"/>
              <a:t>Конте́нт</a:t>
            </a:r>
            <a:r>
              <a:rPr lang="ru-RU" dirty="0" smtClean="0"/>
              <a:t> (англ. content — зміст) — будь - яке інформаційно значиме наповнення інформаційного ресурсу (наприклад, блогу) — тексти, графіка, мультимедіа — вся інформація, яку користувач може завантажити на диск комп</a:t>
            </a:r>
            <a:r>
              <a:rPr lang="en-US" dirty="0" smtClean="0"/>
              <a:t>’</a:t>
            </a:r>
            <a:r>
              <a:rPr lang="uk-UA" dirty="0" smtClean="0"/>
              <a:t>ю</a:t>
            </a:r>
            <a:r>
              <a:rPr lang="ru-RU" dirty="0" err="1" smtClean="0"/>
              <a:t>тера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дотриманням</a:t>
            </a:r>
            <a:r>
              <a:rPr lang="ru-RU" dirty="0" smtClean="0"/>
              <a:t>  </a:t>
            </a:r>
            <a:r>
              <a:rPr lang="ru-RU" dirty="0" err="1" smtClean="0"/>
              <a:t>відповідних</a:t>
            </a:r>
            <a:r>
              <a:rPr lang="ru-RU" dirty="0" smtClean="0"/>
              <a:t> правил для </a:t>
            </a:r>
            <a:r>
              <a:rPr lang="ru-RU" dirty="0" err="1" smtClean="0"/>
              <a:t>особистого</a:t>
            </a:r>
            <a:r>
              <a:rPr lang="ru-RU" dirty="0" smtClean="0"/>
              <a:t> </a:t>
            </a:r>
            <a:r>
              <a:rPr lang="ru-RU" dirty="0" err="1" smtClean="0"/>
              <a:t>користування</a:t>
            </a:r>
            <a:r>
              <a:rPr lang="uk-UA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46651"/>
            <a:ext cx="2971792" cy="868346"/>
          </a:xfrm>
        </p:spPr>
        <p:txBody>
          <a:bodyPr/>
          <a:lstStyle/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</a:t>
            </a:r>
            <a:r>
              <a:rPr lang="ru-RU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Блога</a:t>
            </a:r>
            <a:endParaRPr lang="ru-RU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72884"/>
            <a:ext cx="7704856" cy="5013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День </a:t>
            </a:r>
            <a:r>
              <a:rPr lang="ru-RU" dirty="0" err="1" smtClean="0"/>
              <a:t>Блога</a:t>
            </a:r>
            <a:r>
              <a:rPr lang="ru-RU" dirty="0" smtClean="0"/>
              <a:t> (</a:t>
            </a:r>
            <a:r>
              <a:rPr lang="ru-RU" dirty="0" err="1" smtClean="0"/>
              <a:t>Blogday</a:t>
            </a:r>
            <a:r>
              <a:rPr lang="ru-RU" dirty="0" smtClean="0"/>
              <a:t>, </a:t>
            </a:r>
            <a:r>
              <a:rPr lang="ru-RU" dirty="0" err="1" smtClean="0"/>
              <a:t>Блогдень</a:t>
            </a:r>
            <a:r>
              <a:rPr lang="ru-RU" dirty="0" smtClean="0"/>
              <a:t>) — </a:t>
            </a:r>
            <a:r>
              <a:rPr lang="uk-UA" dirty="0" smtClean="0"/>
              <a:t>відзначається</a:t>
            </a:r>
            <a:r>
              <a:rPr lang="ru-RU" dirty="0" smtClean="0"/>
              <a:t> </a:t>
            </a:r>
            <a:r>
              <a:rPr lang="ru-RU" dirty="0" err="1" smtClean="0"/>
              <a:t>щороку</a:t>
            </a:r>
            <a:r>
              <a:rPr lang="ru-RU" dirty="0" smtClean="0"/>
              <a:t> 31 </a:t>
            </a:r>
            <a:r>
              <a:rPr lang="ru-RU" dirty="0" err="1" smtClean="0"/>
              <a:t>серпня</a:t>
            </a:r>
            <a:r>
              <a:rPr lang="ru-RU" dirty="0" smtClean="0"/>
              <a:t>. </a:t>
            </a:r>
            <a:r>
              <a:rPr lang="ru-RU" dirty="0" err="1" smtClean="0"/>
              <a:t>Цього</a:t>
            </a:r>
            <a:r>
              <a:rPr lang="ru-RU" dirty="0" smtClean="0"/>
              <a:t> дня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користувач</a:t>
            </a:r>
            <a:r>
              <a:rPr lang="ru-RU" dirty="0" smtClean="0"/>
              <a:t> </a:t>
            </a:r>
            <a:r>
              <a:rPr lang="ru-RU" dirty="0" err="1" smtClean="0"/>
              <a:t>публікує</a:t>
            </a:r>
            <a:r>
              <a:rPr lang="ru-RU" dirty="0" smtClean="0"/>
              <a:t> у себе </a:t>
            </a:r>
            <a:r>
              <a:rPr lang="ru-RU" dirty="0" err="1" smtClean="0"/>
              <a:t>посилання</a:t>
            </a:r>
            <a:r>
              <a:rPr lang="ru-RU" dirty="0" smtClean="0"/>
              <a:t> на 5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блог</a:t>
            </a:r>
            <a:r>
              <a:rPr lang="uk-UA" dirty="0" smtClean="0"/>
              <a:t>і</a:t>
            </a:r>
            <a:r>
              <a:rPr lang="ru-RU" dirty="0" smtClean="0"/>
              <a:t>в </a:t>
            </a:r>
            <a:r>
              <a:rPr lang="ru-RU" dirty="0" err="1" smtClean="0"/>
              <a:t>відмінних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тематики. </a:t>
            </a:r>
            <a:r>
              <a:rPr lang="ru-RU" dirty="0" err="1" smtClean="0"/>
              <a:t>Вперше</a:t>
            </a:r>
            <a:r>
              <a:rPr lang="ru-RU" dirty="0" smtClean="0"/>
              <a:t> свято </a:t>
            </a:r>
            <a:r>
              <a:rPr lang="uk-UA" dirty="0" smtClean="0"/>
              <a:t>відзначалося</a:t>
            </a:r>
            <a:r>
              <a:rPr lang="ru-RU" dirty="0" smtClean="0"/>
              <a:t> в 2005 </a:t>
            </a:r>
            <a:r>
              <a:rPr lang="ru-RU" dirty="0" err="1" smtClean="0"/>
              <a:t>році</a:t>
            </a:r>
            <a:r>
              <a:rPr lang="ru-RU" dirty="0" smtClean="0"/>
              <a:t>. </a:t>
            </a:r>
            <a:r>
              <a:rPr lang="ru-RU" dirty="0" err="1" smtClean="0"/>
              <a:t>Його</a:t>
            </a:r>
            <a:r>
              <a:rPr lang="ru-RU" dirty="0" smtClean="0"/>
              <a:t> придумали на </a:t>
            </a:r>
            <a:r>
              <a:rPr lang="ru-RU" dirty="0" err="1" smtClean="0"/>
              <a:t>Заході</a:t>
            </a:r>
            <a:r>
              <a:rPr lang="ru-RU" dirty="0" smtClean="0"/>
              <a:t>. </a:t>
            </a:r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перевести слово </a:t>
            </a:r>
            <a:r>
              <a:rPr lang="ru-RU" dirty="0" err="1" smtClean="0">
                <a:solidFill>
                  <a:srgbClr val="FF0000"/>
                </a:solidFill>
              </a:rPr>
              <a:t>Blog</a:t>
            </a:r>
            <a:r>
              <a:rPr lang="ru-RU" dirty="0" smtClean="0">
                <a:solidFill>
                  <a:srgbClr val="FF0000"/>
                </a:solidFill>
              </a:rPr>
              <a:t> в </a:t>
            </a:r>
            <a:r>
              <a:rPr lang="ru-RU" dirty="0" err="1" smtClean="0">
                <a:solidFill>
                  <a:srgbClr val="FF0000"/>
                </a:solidFill>
              </a:rPr>
              <a:t>цифри</a:t>
            </a:r>
            <a:r>
              <a:rPr lang="ru-RU" dirty="0" smtClean="0">
                <a:solidFill>
                  <a:srgbClr val="FF0000"/>
                </a:solidFill>
              </a:rPr>
              <a:t>, то </a:t>
            </a:r>
            <a:r>
              <a:rPr lang="ru-RU" dirty="0" err="1" smtClean="0">
                <a:solidFill>
                  <a:srgbClr val="FF0000"/>
                </a:solidFill>
              </a:rPr>
              <a:t>вийде</a:t>
            </a:r>
            <a:r>
              <a:rPr lang="ru-RU" dirty="0" smtClean="0">
                <a:solidFill>
                  <a:srgbClr val="FF0000"/>
                </a:solidFill>
              </a:rPr>
              <a:t> 3108, </a:t>
            </a:r>
            <a:r>
              <a:rPr lang="ru-RU" dirty="0" err="1" smtClean="0">
                <a:solidFill>
                  <a:srgbClr val="FF0000"/>
                </a:solidFill>
              </a:rPr>
              <a:t>тобто</a:t>
            </a:r>
            <a:r>
              <a:rPr lang="ru-RU" dirty="0" smtClean="0">
                <a:solidFill>
                  <a:srgbClr val="FF0000"/>
                </a:solidFill>
              </a:rPr>
              <a:t> 31 </a:t>
            </a:r>
            <a:r>
              <a:rPr lang="ru-RU" dirty="0" err="1" smtClean="0">
                <a:solidFill>
                  <a:srgbClr val="FF0000"/>
                </a:solidFill>
              </a:rPr>
              <a:t>серпня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Так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народилася</a:t>
            </a:r>
            <a:r>
              <a:rPr lang="ru-RU" dirty="0" smtClean="0"/>
              <a:t> </a:t>
            </a:r>
            <a:r>
              <a:rPr lang="ru-RU" dirty="0" err="1" smtClean="0"/>
              <a:t>ідея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дня </a:t>
            </a:r>
            <a:r>
              <a:rPr lang="ru-RU" dirty="0" err="1" smtClean="0"/>
              <a:t>святкувати</a:t>
            </a:r>
            <a:r>
              <a:rPr lang="ru-RU" dirty="0" smtClean="0"/>
              <a:t> День </a:t>
            </a:r>
            <a:r>
              <a:rPr lang="ru-RU" dirty="0" err="1" smtClean="0"/>
              <a:t>Блога</a:t>
            </a:r>
            <a:r>
              <a:rPr lang="ru-RU" dirty="0" smtClean="0"/>
              <a:t> (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Blog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).</a:t>
            </a:r>
            <a:r>
              <a:rPr lang="uk-UA" dirty="0" smtClean="0"/>
              <a:t>  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7380312" cy="7658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переваги ведення блогів</a:t>
            </a:r>
            <a:endParaRPr lang="ru-RU" sz="32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86096772"/>
              </p:ext>
            </p:extLst>
          </p:nvPr>
        </p:nvGraphicFramePr>
        <p:xfrm>
          <a:off x="179512" y="1203498"/>
          <a:ext cx="7607198" cy="4654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uk-UA" sz="3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Функції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блога</a:t>
            </a:r>
            <a:endParaRPr lang="ru-RU" sz="36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071511"/>
              </p:ext>
            </p:extLst>
          </p:nvPr>
        </p:nvGraphicFramePr>
        <p:xfrm>
          <a:off x="457200" y="1000108"/>
          <a:ext cx="840108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діє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кілька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безкоштовних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автоматичних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сервісів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стоврення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блогу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Так,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всього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кількома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кліками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отримати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досить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пристойну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сторінку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мережі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3399"/>
                </a:solidFill>
              </a:rPr>
              <a:t> </a:t>
            </a:r>
            <a:r>
              <a:rPr lang="ru-RU" dirty="0" smtClean="0">
                <a:solidFill>
                  <a:srgbClr val="FF3399"/>
                </a:solidFill>
              </a:rPr>
              <a:t> блоги за призначенням бувають :</a:t>
            </a:r>
            <a:endParaRPr lang="ru-RU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0" t="17063" r="14327" b="7738"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22428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i="1" dirty="0" smtClean="0">
                <a:solidFill>
                  <a:schemeClr val="accent6">
                    <a:lumMod val="50000"/>
                  </a:schemeClr>
                </a:solidFill>
              </a:rPr>
              <a:t>http://pedagog.profi.ua</a:t>
            </a:r>
            <a:endParaRPr lang="uk-UA" sz="4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497800"/>
            <a:ext cx="65305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Блог мережного співтовариства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339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60" r="20128" b="6250"/>
          <a:stretch/>
        </p:blipFill>
        <p:spPr bwMode="auto">
          <a:xfrm>
            <a:off x="1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497800"/>
            <a:ext cx="653052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Блог предметного або методичного об’єднання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08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608</TotalTime>
  <Words>130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Технології Веб 2. Блоги</vt:lpstr>
      <vt:lpstr>Визначення поняття Веб 2</vt:lpstr>
      <vt:lpstr>День Блога</vt:lpstr>
      <vt:lpstr>Презентация PowerPoint</vt:lpstr>
      <vt:lpstr>Функції блога</vt:lpstr>
      <vt:lpstr>В Україні діє кілька безкоштовних автоматичних сервісів для стоврення блогу. Так, всього кількома кліками ми можемо отримати досить пристойну сторінку в мережі</vt:lpstr>
      <vt:lpstr>  блоги за призначенням бувають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Технології Веб 2. Блоги</dc:title>
  <dc:creator>KEK$</dc:creator>
  <cp:lastModifiedBy>Света</cp:lastModifiedBy>
  <cp:revision>78</cp:revision>
  <dcterms:created xsi:type="dcterms:W3CDTF">2010-01-13T15:12:04Z</dcterms:created>
  <dcterms:modified xsi:type="dcterms:W3CDTF">2014-11-25T17:32:52Z</dcterms:modified>
</cp:coreProperties>
</file>